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7" r:id="rId2"/>
    <p:sldId id="293" r:id="rId3"/>
    <p:sldId id="294" r:id="rId4"/>
    <p:sldId id="287" r:id="rId5"/>
    <p:sldId id="286" r:id="rId6"/>
    <p:sldId id="295" r:id="rId7"/>
    <p:sldId id="290" r:id="rId8"/>
    <p:sldId id="258" r:id="rId9"/>
    <p:sldId id="259" r:id="rId10"/>
    <p:sldId id="296" r:id="rId11"/>
    <p:sldId id="297" r:id="rId12"/>
    <p:sldId id="298" r:id="rId13"/>
    <p:sldId id="299" r:id="rId14"/>
    <p:sldId id="260" r:id="rId15"/>
    <p:sldId id="301" r:id="rId16"/>
    <p:sldId id="300" r:id="rId17"/>
    <p:sldId id="291" r:id="rId18"/>
    <p:sldId id="263" r:id="rId19"/>
    <p:sldId id="292" r:id="rId20"/>
    <p:sldId id="261" r:id="rId21"/>
    <p:sldId id="288" r:id="rId22"/>
  </p:sldIdLst>
  <p:sldSz cx="9144000" cy="6858000" type="screen4x3"/>
  <p:notesSz cx="6858000" cy="9144000"/>
  <p:custDataLst>
    <p:tags r:id="rId23"/>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26" autoAdjust="0"/>
    <p:restoredTop sz="94676" autoAdjust="0"/>
  </p:normalViewPr>
  <p:slideViewPr>
    <p:cSldViewPr>
      <p:cViewPr varScale="1">
        <p:scale>
          <a:sx n="70" d="100"/>
          <a:sy n="70" d="100"/>
        </p:scale>
        <p:origin x="852" y="72"/>
      </p:cViewPr>
      <p:guideLst>
        <p:guide orient="horz" pos="2160"/>
        <p:guide pos="2880"/>
      </p:guideLst>
    </p:cSldViewPr>
  </p:slideViewPr>
  <p:outlineViewPr>
    <p:cViewPr>
      <p:scale>
        <a:sx n="33" d="100"/>
        <a:sy n="33" d="100"/>
      </p:scale>
      <p:origin x="0" y="1707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3"/>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en-US" smtClean="0">
              <a:solidFill>
                <a:srgbClr val="FFFFFF"/>
              </a:solidFill>
              <a:latin typeface="Candara" panose="020E0502030303020204" pitchFamily="34" charset="0"/>
            </a:endParaRPr>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125" y="4500563"/>
              <a:ext cx="4295775" cy="1016000"/>
            </a:xfrm>
            <a:custGeom>
              <a:avLst/>
              <a:gdLst>
                <a:gd name="T0" fmla="*/ 2147483646 w 2706"/>
                <a:gd name="T1" fmla="*/ 0 h 640"/>
                <a:gd name="T2" fmla="*/ 2147483646 w 2706"/>
                <a:gd name="T3" fmla="*/ 0 h 640"/>
                <a:gd name="T4" fmla="*/ 2147483646 w 2706"/>
                <a:gd name="T5" fmla="*/ 2147483646 h 640"/>
                <a:gd name="T6" fmla="*/ 2147483646 w 2706"/>
                <a:gd name="T7" fmla="*/ 2147483646 h 640"/>
                <a:gd name="T8" fmla="*/ 2147483646 w 2706"/>
                <a:gd name="T9" fmla="*/ 2147483646 h 640"/>
                <a:gd name="T10" fmla="*/ 2147483646 w 2706"/>
                <a:gd name="T11" fmla="*/ 2147483646 h 640"/>
                <a:gd name="T12" fmla="*/ 2147483646 w 2706"/>
                <a:gd name="T13" fmla="*/ 2147483646 h 640"/>
                <a:gd name="T14" fmla="*/ 2147483646 w 2706"/>
                <a:gd name="T15" fmla="*/ 2147483646 h 640"/>
                <a:gd name="T16" fmla="*/ 2147483646 w 2706"/>
                <a:gd name="T17" fmla="*/ 2147483646 h 640"/>
                <a:gd name="T18" fmla="*/ 2147483646 w 2706"/>
                <a:gd name="T19" fmla="*/ 2147483646 h 640"/>
                <a:gd name="T20" fmla="*/ 2147483646 w 2706"/>
                <a:gd name="T21" fmla="*/ 2147483646 h 640"/>
                <a:gd name="T22" fmla="*/ 2147483646 w 2706"/>
                <a:gd name="T23" fmla="*/ 2147483646 h 640"/>
                <a:gd name="T24" fmla="*/ 2147483646 w 2706"/>
                <a:gd name="T25" fmla="*/ 2147483646 h 640"/>
                <a:gd name="T26" fmla="*/ 2147483646 w 2706"/>
                <a:gd name="T27" fmla="*/ 2147483646 h 640"/>
                <a:gd name="T28" fmla="*/ 2147483646 w 2706"/>
                <a:gd name="T29" fmla="*/ 2147483646 h 640"/>
                <a:gd name="T30" fmla="*/ 2147483646 w 2706"/>
                <a:gd name="T31" fmla="*/ 2147483646 h 640"/>
                <a:gd name="T32" fmla="*/ 2147483646 w 2706"/>
                <a:gd name="T33" fmla="*/ 2147483646 h 640"/>
                <a:gd name="T34" fmla="*/ 2147483646 w 2706"/>
                <a:gd name="T35" fmla="*/ 2147483646 h 640"/>
                <a:gd name="T36" fmla="*/ 0 w 2706"/>
                <a:gd name="T37" fmla="*/ 2147483646 h 640"/>
                <a:gd name="T38" fmla="*/ 0 w 2706"/>
                <a:gd name="T39" fmla="*/ 2147483646 h 640"/>
                <a:gd name="T40" fmla="*/ 2147483646 w 2706"/>
                <a:gd name="T41" fmla="*/ 2147483646 h 640"/>
                <a:gd name="T42" fmla="*/ 2147483646 w 2706"/>
                <a:gd name="T43" fmla="*/ 2147483646 h 640"/>
                <a:gd name="T44" fmla="*/ 2147483646 w 2706"/>
                <a:gd name="T45" fmla="*/ 2147483646 h 640"/>
                <a:gd name="T46" fmla="*/ 2147483646 w 2706"/>
                <a:gd name="T47" fmla="*/ 2147483646 h 640"/>
                <a:gd name="T48" fmla="*/ 2147483646 w 2706"/>
                <a:gd name="T49" fmla="*/ 2147483646 h 640"/>
                <a:gd name="T50" fmla="*/ 2147483646 w 2706"/>
                <a:gd name="T51" fmla="*/ 2147483646 h 640"/>
                <a:gd name="T52" fmla="*/ 2147483646 w 2706"/>
                <a:gd name="T53" fmla="*/ 2147483646 h 640"/>
                <a:gd name="T54" fmla="*/ 2147483646 w 2706"/>
                <a:gd name="T55" fmla="*/ 2147483646 h 640"/>
                <a:gd name="T56" fmla="*/ 2147483646 w 2706"/>
                <a:gd name="T57" fmla="*/ 2147483646 h 640"/>
                <a:gd name="T58" fmla="*/ 2147483646 w 2706"/>
                <a:gd name="T59" fmla="*/ 2147483646 h 640"/>
                <a:gd name="T60" fmla="*/ 2147483646 w 2706"/>
                <a:gd name="T61" fmla="*/ 2147483646 h 640"/>
                <a:gd name="T62" fmla="*/ 2147483646 w 2706"/>
                <a:gd name="T63" fmla="*/ 2147483646 h 640"/>
                <a:gd name="T64" fmla="*/ 2147483646 w 2706"/>
                <a:gd name="T65" fmla="*/ 2147483646 h 640"/>
                <a:gd name="T66" fmla="*/ 2147483646 w 2706"/>
                <a:gd name="T67" fmla="*/ 2147483646 h 640"/>
                <a:gd name="T68" fmla="*/ 2147483646 w 2706"/>
                <a:gd name="T69" fmla="*/ 2147483646 h 640"/>
                <a:gd name="T70" fmla="*/ 2147483646 w 2706"/>
                <a:gd name="T71" fmla="*/ 2147483646 h 640"/>
                <a:gd name="T72" fmla="*/ 2147483646 w 2706"/>
                <a:gd name="T73" fmla="*/ 2147483646 h 640"/>
                <a:gd name="T74" fmla="*/ 2147483646 w 2706"/>
                <a:gd name="T75" fmla="*/ 2147483646 h 640"/>
                <a:gd name="T76" fmla="*/ 2147483646 w 2706"/>
                <a:gd name="T77" fmla="*/ 2147483646 h 640"/>
                <a:gd name="T78" fmla="*/ 2147483646 w 2706"/>
                <a:gd name="T79" fmla="*/ 2147483646 h 640"/>
                <a:gd name="T80" fmla="*/ 2147483646 w 2706"/>
                <a:gd name="T81" fmla="*/ 2147483646 h 640"/>
                <a:gd name="T82" fmla="*/ 2147483646 w 2706"/>
                <a:gd name="T83" fmla="*/ 2147483646 h 640"/>
                <a:gd name="T84" fmla="*/ 2147483646 w 2706"/>
                <a:gd name="T85" fmla="*/ 2147483646 h 640"/>
                <a:gd name="T86" fmla="*/ 2147483646 w 2706"/>
                <a:gd name="T87" fmla="*/ 2147483646 h 640"/>
                <a:gd name="T88" fmla="*/ 2147483646 w 2706"/>
                <a:gd name="T89" fmla="*/ 2147483646 h 640"/>
                <a:gd name="T90" fmla="*/ 2147483646 w 2706"/>
                <a:gd name="T91" fmla="*/ 2147483646 h 640"/>
                <a:gd name="T92" fmla="*/ 2147483646 w 2706"/>
                <a:gd name="T93" fmla="*/ 2147483646 h 640"/>
                <a:gd name="T94" fmla="*/ 2147483646 w 2706"/>
                <a:gd name="T95" fmla="*/ 2147483646 h 640"/>
                <a:gd name="T96" fmla="*/ 2147483646 w 2706"/>
                <a:gd name="T97" fmla="*/ 2147483646 h 640"/>
                <a:gd name="T98" fmla="*/ 2147483646 w 2706"/>
                <a:gd name="T99" fmla="*/ 2147483646 h 640"/>
                <a:gd name="T100" fmla="*/ 2147483646 w 2706"/>
                <a:gd name="T101" fmla="*/ 2147483646 h 640"/>
                <a:gd name="T102" fmla="*/ 2147483646 w 2706"/>
                <a:gd name="T103" fmla="*/ 2147483646 h 640"/>
                <a:gd name="T104" fmla="*/ 2147483646 w 2706"/>
                <a:gd name="T105" fmla="*/ 2147483646 h 640"/>
                <a:gd name="T106" fmla="*/ 2147483646 w 2706"/>
                <a:gd name="T107" fmla="*/ 0 h 640"/>
                <a:gd name="T108" fmla="*/ 2147483646 w 2706"/>
                <a:gd name="T109" fmla="*/ 0 h 640"/>
                <a:gd name="T110" fmla="*/ 2147483646 w 2706"/>
                <a:gd name="T111" fmla="*/ 0 h 640"/>
                <a:gd name="T112" fmla="*/ 2147483646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18"/>
            <p:cNvSpPr>
              <a:spLocks/>
            </p:cNvSpPr>
            <p:nvPr/>
          </p:nvSpPr>
          <p:spPr bwMode="hidden">
            <a:xfrm>
              <a:off x="-309563" y="4318000"/>
              <a:ext cx="8280401" cy="1209675"/>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22"/>
            <p:cNvSpPr>
              <a:spLocks/>
            </p:cNvSpPr>
            <p:nvPr/>
          </p:nvSpPr>
          <p:spPr bwMode="hidden">
            <a:xfrm>
              <a:off x="3175" y="4335463"/>
              <a:ext cx="8166100" cy="1101725"/>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 name="Freeform 26"/>
            <p:cNvSpPr>
              <a:spLocks/>
            </p:cNvSpPr>
            <p:nvPr/>
          </p:nvSpPr>
          <p:spPr bwMode="hidden">
            <a:xfrm>
              <a:off x="4156075" y="4316413"/>
              <a:ext cx="4940300" cy="927100"/>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useBgFill="1">
          <p:nvSpPr>
            <p:cNvPr id="10" name="Freeform 10"/>
            <p:cNvSpPr>
              <a:spLocks/>
            </p:cNvSpPr>
            <p:nvPr/>
          </p:nvSpPr>
          <p:spPr bwMode="hidden">
            <a:xfrm>
              <a:off x="-3905250" y="4294188"/>
              <a:ext cx="13011150" cy="1892300"/>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1" name="Date Placeholder 3"/>
          <p:cNvSpPr>
            <a:spLocks noGrp="1"/>
          </p:cNvSpPr>
          <p:nvPr>
            <p:ph type="dt" sz="half" idx="10"/>
          </p:nvPr>
        </p:nvSpPr>
        <p:spPr/>
        <p:txBody>
          <a:bodyPr/>
          <a:lstStyle>
            <a:lvl1pPr>
              <a:defRPr/>
            </a:lvl1pPr>
          </a:lstStyle>
          <a:p>
            <a:pPr>
              <a:defRPr/>
            </a:pPr>
            <a:endParaRPr lang="en-US"/>
          </a:p>
        </p:txBody>
      </p:sp>
      <p:sp>
        <p:nvSpPr>
          <p:cNvPr id="12" name="Footer Placeholder 4"/>
          <p:cNvSpPr>
            <a:spLocks noGrp="1"/>
          </p:cNvSpPr>
          <p:nvPr>
            <p:ph type="ftr" sz="quarter" idx="11"/>
          </p:nvPr>
        </p:nvSpPr>
        <p:spPr/>
        <p:txBody>
          <a:bodyPr/>
          <a:lstStyle>
            <a:lvl1pPr>
              <a:defRPr/>
            </a:lvl1pPr>
          </a:lstStyle>
          <a:p>
            <a:pPr>
              <a:defRPr/>
            </a:pPr>
            <a:endParaRPr lang="en-US"/>
          </a:p>
        </p:txBody>
      </p:sp>
      <p:sp>
        <p:nvSpPr>
          <p:cNvPr id="13" name="Slide Number Placeholder 5"/>
          <p:cNvSpPr>
            <a:spLocks noGrp="1"/>
          </p:cNvSpPr>
          <p:nvPr>
            <p:ph type="sldNum" sz="quarter" idx="12"/>
          </p:nvPr>
        </p:nvSpPr>
        <p:spPr/>
        <p:txBody>
          <a:bodyPr/>
          <a:lstStyle>
            <a:lvl1pPr>
              <a:defRPr/>
            </a:lvl1pPr>
          </a:lstStyle>
          <a:p>
            <a:pPr>
              <a:defRPr/>
            </a:pPr>
            <a:fld id="{16CFCE87-496C-4539-8DCF-425CF7DC7662}" type="slidenum">
              <a:rPr lang="en-US"/>
              <a:pPr>
                <a:defRPr/>
              </a:pPr>
              <a:t>‹#›</a:t>
            </a:fld>
            <a:endParaRPr lang="en-US"/>
          </a:p>
        </p:txBody>
      </p:sp>
    </p:spTree>
    <p:extLst>
      <p:ext uri="{BB962C8B-B14F-4D97-AF65-F5344CB8AC3E}">
        <p14:creationId xmlns:p14="http://schemas.microsoft.com/office/powerpoint/2010/main" val="2982964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1393AC-2456-4F4E-B914-8D4DD6BB1463}" type="slidenum">
              <a:rPr lang="en-US"/>
              <a:pPr>
                <a:defRPr/>
              </a:pPr>
              <a:t>‹#›</a:t>
            </a:fld>
            <a:endParaRPr lang="en-US"/>
          </a:p>
        </p:txBody>
      </p:sp>
    </p:spTree>
    <p:extLst>
      <p:ext uri="{BB962C8B-B14F-4D97-AF65-F5344CB8AC3E}">
        <p14:creationId xmlns:p14="http://schemas.microsoft.com/office/powerpoint/2010/main" val="2777835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ounded Rectangle 3"/>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en-US" smtClean="0">
              <a:solidFill>
                <a:srgbClr val="FFFFFF"/>
              </a:solidFill>
              <a:latin typeface="Candara" panose="020E0502030303020204" pitchFamily="34" charset="0"/>
            </a:endParaRPr>
          </a:p>
        </p:txBody>
      </p:sp>
      <p:grpSp>
        <p:nvGrpSpPr>
          <p:cNvPr id="5" name="Group 15"/>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125" y="4500563"/>
              <a:ext cx="4295775" cy="1016000"/>
            </a:xfrm>
            <a:custGeom>
              <a:avLst/>
              <a:gdLst>
                <a:gd name="T0" fmla="*/ 2147483646 w 2706"/>
                <a:gd name="T1" fmla="*/ 0 h 640"/>
                <a:gd name="T2" fmla="*/ 2147483646 w 2706"/>
                <a:gd name="T3" fmla="*/ 0 h 640"/>
                <a:gd name="T4" fmla="*/ 2147483646 w 2706"/>
                <a:gd name="T5" fmla="*/ 2147483646 h 640"/>
                <a:gd name="T6" fmla="*/ 2147483646 w 2706"/>
                <a:gd name="T7" fmla="*/ 2147483646 h 640"/>
                <a:gd name="T8" fmla="*/ 2147483646 w 2706"/>
                <a:gd name="T9" fmla="*/ 2147483646 h 640"/>
                <a:gd name="T10" fmla="*/ 2147483646 w 2706"/>
                <a:gd name="T11" fmla="*/ 2147483646 h 640"/>
                <a:gd name="T12" fmla="*/ 2147483646 w 2706"/>
                <a:gd name="T13" fmla="*/ 2147483646 h 640"/>
                <a:gd name="T14" fmla="*/ 2147483646 w 2706"/>
                <a:gd name="T15" fmla="*/ 2147483646 h 640"/>
                <a:gd name="T16" fmla="*/ 2147483646 w 2706"/>
                <a:gd name="T17" fmla="*/ 2147483646 h 640"/>
                <a:gd name="T18" fmla="*/ 2147483646 w 2706"/>
                <a:gd name="T19" fmla="*/ 2147483646 h 640"/>
                <a:gd name="T20" fmla="*/ 2147483646 w 2706"/>
                <a:gd name="T21" fmla="*/ 2147483646 h 640"/>
                <a:gd name="T22" fmla="*/ 2147483646 w 2706"/>
                <a:gd name="T23" fmla="*/ 2147483646 h 640"/>
                <a:gd name="T24" fmla="*/ 2147483646 w 2706"/>
                <a:gd name="T25" fmla="*/ 2147483646 h 640"/>
                <a:gd name="T26" fmla="*/ 2147483646 w 2706"/>
                <a:gd name="T27" fmla="*/ 2147483646 h 640"/>
                <a:gd name="T28" fmla="*/ 2147483646 w 2706"/>
                <a:gd name="T29" fmla="*/ 2147483646 h 640"/>
                <a:gd name="T30" fmla="*/ 2147483646 w 2706"/>
                <a:gd name="T31" fmla="*/ 2147483646 h 640"/>
                <a:gd name="T32" fmla="*/ 2147483646 w 2706"/>
                <a:gd name="T33" fmla="*/ 2147483646 h 640"/>
                <a:gd name="T34" fmla="*/ 2147483646 w 2706"/>
                <a:gd name="T35" fmla="*/ 2147483646 h 640"/>
                <a:gd name="T36" fmla="*/ 0 w 2706"/>
                <a:gd name="T37" fmla="*/ 2147483646 h 640"/>
                <a:gd name="T38" fmla="*/ 0 w 2706"/>
                <a:gd name="T39" fmla="*/ 2147483646 h 640"/>
                <a:gd name="T40" fmla="*/ 2147483646 w 2706"/>
                <a:gd name="T41" fmla="*/ 2147483646 h 640"/>
                <a:gd name="T42" fmla="*/ 2147483646 w 2706"/>
                <a:gd name="T43" fmla="*/ 2147483646 h 640"/>
                <a:gd name="T44" fmla="*/ 2147483646 w 2706"/>
                <a:gd name="T45" fmla="*/ 2147483646 h 640"/>
                <a:gd name="T46" fmla="*/ 2147483646 w 2706"/>
                <a:gd name="T47" fmla="*/ 2147483646 h 640"/>
                <a:gd name="T48" fmla="*/ 2147483646 w 2706"/>
                <a:gd name="T49" fmla="*/ 2147483646 h 640"/>
                <a:gd name="T50" fmla="*/ 2147483646 w 2706"/>
                <a:gd name="T51" fmla="*/ 2147483646 h 640"/>
                <a:gd name="T52" fmla="*/ 2147483646 w 2706"/>
                <a:gd name="T53" fmla="*/ 2147483646 h 640"/>
                <a:gd name="T54" fmla="*/ 2147483646 w 2706"/>
                <a:gd name="T55" fmla="*/ 2147483646 h 640"/>
                <a:gd name="T56" fmla="*/ 2147483646 w 2706"/>
                <a:gd name="T57" fmla="*/ 2147483646 h 640"/>
                <a:gd name="T58" fmla="*/ 2147483646 w 2706"/>
                <a:gd name="T59" fmla="*/ 2147483646 h 640"/>
                <a:gd name="T60" fmla="*/ 2147483646 w 2706"/>
                <a:gd name="T61" fmla="*/ 2147483646 h 640"/>
                <a:gd name="T62" fmla="*/ 2147483646 w 2706"/>
                <a:gd name="T63" fmla="*/ 2147483646 h 640"/>
                <a:gd name="T64" fmla="*/ 2147483646 w 2706"/>
                <a:gd name="T65" fmla="*/ 2147483646 h 640"/>
                <a:gd name="T66" fmla="*/ 2147483646 w 2706"/>
                <a:gd name="T67" fmla="*/ 2147483646 h 640"/>
                <a:gd name="T68" fmla="*/ 2147483646 w 2706"/>
                <a:gd name="T69" fmla="*/ 2147483646 h 640"/>
                <a:gd name="T70" fmla="*/ 2147483646 w 2706"/>
                <a:gd name="T71" fmla="*/ 2147483646 h 640"/>
                <a:gd name="T72" fmla="*/ 2147483646 w 2706"/>
                <a:gd name="T73" fmla="*/ 2147483646 h 640"/>
                <a:gd name="T74" fmla="*/ 2147483646 w 2706"/>
                <a:gd name="T75" fmla="*/ 2147483646 h 640"/>
                <a:gd name="T76" fmla="*/ 2147483646 w 2706"/>
                <a:gd name="T77" fmla="*/ 2147483646 h 640"/>
                <a:gd name="T78" fmla="*/ 2147483646 w 2706"/>
                <a:gd name="T79" fmla="*/ 2147483646 h 640"/>
                <a:gd name="T80" fmla="*/ 2147483646 w 2706"/>
                <a:gd name="T81" fmla="*/ 2147483646 h 640"/>
                <a:gd name="T82" fmla="*/ 2147483646 w 2706"/>
                <a:gd name="T83" fmla="*/ 2147483646 h 640"/>
                <a:gd name="T84" fmla="*/ 2147483646 w 2706"/>
                <a:gd name="T85" fmla="*/ 2147483646 h 640"/>
                <a:gd name="T86" fmla="*/ 2147483646 w 2706"/>
                <a:gd name="T87" fmla="*/ 2147483646 h 640"/>
                <a:gd name="T88" fmla="*/ 2147483646 w 2706"/>
                <a:gd name="T89" fmla="*/ 2147483646 h 640"/>
                <a:gd name="T90" fmla="*/ 2147483646 w 2706"/>
                <a:gd name="T91" fmla="*/ 2147483646 h 640"/>
                <a:gd name="T92" fmla="*/ 2147483646 w 2706"/>
                <a:gd name="T93" fmla="*/ 2147483646 h 640"/>
                <a:gd name="T94" fmla="*/ 2147483646 w 2706"/>
                <a:gd name="T95" fmla="*/ 2147483646 h 640"/>
                <a:gd name="T96" fmla="*/ 2147483646 w 2706"/>
                <a:gd name="T97" fmla="*/ 2147483646 h 640"/>
                <a:gd name="T98" fmla="*/ 2147483646 w 2706"/>
                <a:gd name="T99" fmla="*/ 2147483646 h 640"/>
                <a:gd name="T100" fmla="*/ 2147483646 w 2706"/>
                <a:gd name="T101" fmla="*/ 2147483646 h 640"/>
                <a:gd name="T102" fmla="*/ 2147483646 w 2706"/>
                <a:gd name="T103" fmla="*/ 2147483646 h 640"/>
                <a:gd name="T104" fmla="*/ 2147483646 w 2706"/>
                <a:gd name="T105" fmla="*/ 2147483646 h 640"/>
                <a:gd name="T106" fmla="*/ 2147483646 w 2706"/>
                <a:gd name="T107" fmla="*/ 0 h 640"/>
                <a:gd name="T108" fmla="*/ 2147483646 w 2706"/>
                <a:gd name="T109" fmla="*/ 0 h 640"/>
                <a:gd name="T110" fmla="*/ 2147483646 w 2706"/>
                <a:gd name="T111" fmla="*/ 0 h 640"/>
                <a:gd name="T112" fmla="*/ 2147483646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18"/>
            <p:cNvSpPr>
              <a:spLocks/>
            </p:cNvSpPr>
            <p:nvPr/>
          </p:nvSpPr>
          <p:spPr bwMode="hidden">
            <a:xfrm>
              <a:off x="-309563" y="4318000"/>
              <a:ext cx="8280401" cy="1209675"/>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22"/>
            <p:cNvSpPr>
              <a:spLocks/>
            </p:cNvSpPr>
            <p:nvPr/>
          </p:nvSpPr>
          <p:spPr bwMode="hidden">
            <a:xfrm>
              <a:off x="3175" y="4335463"/>
              <a:ext cx="8166100" cy="1101725"/>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 name="Freeform 26"/>
            <p:cNvSpPr>
              <a:spLocks/>
            </p:cNvSpPr>
            <p:nvPr/>
          </p:nvSpPr>
          <p:spPr bwMode="hidden">
            <a:xfrm>
              <a:off x="4156075" y="4316413"/>
              <a:ext cx="4940300" cy="927100"/>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useBgFill="1">
          <p:nvSpPr>
            <p:cNvPr id="10" name="Freeform 25"/>
            <p:cNvSpPr>
              <a:spLocks/>
            </p:cNvSpPr>
            <p:nvPr/>
          </p:nvSpPr>
          <p:spPr bwMode="hidden">
            <a:xfrm>
              <a:off x="-3905250" y="4294188"/>
              <a:ext cx="13011150" cy="1892300"/>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Date Placeholder 3"/>
          <p:cNvSpPr>
            <a:spLocks noGrp="1"/>
          </p:cNvSpPr>
          <p:nvPr>
            <p:ph type="dt" sz="half" idx="10"/>
          </p:nvPr>
        </p:nvSpPr>
        <p:spPr/>
        <p:txBody>
          <a:bodyPr/>
          <a:lstStyle>
            <a:lvl1pPr>
              <a:defRPr/>
            </a:lvl1pPr>
          </a:lstStyle>
          <a:p>
            <a:pPr>
              <a:defRPr/>
            </a:pPr>
            <a:endParaRPr lang="en-US"/>
          </a:p>
        </p:txBody>
      </p:sp>
      <p:sp>
        <p:nvSpPr>
          <p:cNvPr id="12" name="Footer Placeholder 4"/>
          <p:cNvSpPr>
            <a:spLocks noGrp="1"/>
          </p:cNvSpPr>
          <p:nvPr>
            <p:ph type="ftr" sz="quarter" idx="11"/>
          </p:nvPr>
        </p:nvSpPr>
        <p:spPr/>
        <p:txBody>
          <a:bodyPr/>
          <a:lstStyle>
            <a:lvl1pPr>
              <a:defRPr/>
            </a:lvl1pPr>
          </a:lstStyle>
          <a:p>
            <a:pPr>
              <a:defRPr/>
            </a:pPr>
            <a:endParaRPr lang="en-US"/>
          </a:p>
        </p:txBody>
      </p:sp>
      <p:sp>
        <p:nvSpPr>
          <p:cNvPr id="13" name="Slide Number Placeholder 5"/>
          <p:cNvSpPr>
            <a:spLocks noGrp="1"/>
          </p:cNvSpPr>
          <p:nvPr>
            <p:ph type="sldNum" sz="quarter" idx="12"/>
          </p:nvPr>
        </p:nvSpPr>
        <p:spPr/>
        <p:txBody>
          <a:bodyPr/>
          <a:lstStyle>
            <a:lvl1pPr>
              <a:defRPr/>
            </a:lvl1pPr>
          </a:lstStyle>
          <a:p>
            <a:pPr>
              <a:defRPr/>
            </a:pPr>
            <a:fld id="{C1DA725B-D9F9-4270-B7C3-71385E6CAD9E}" type="slidenum">
              <a:rPr lang="en-US"/>
              <a:pPr>
                <a:defRPr/>
              </a:pPr>
              <a:t>‹#›</a:t>
            </a:fld>
            <a:endParaRPr lang="en-US"/>
          </a:p>
        </p:txBody>
      </p:sp>
    </p:spTree>
    <p:extLst>
      <p:ext uri="{BB962C8B-B14F-4D97-AF65-F5344CB8AC3E}">
        <p14:creationId xmlns:p14="http://schemas.microsoft.com/office/powerpoint/2010/main" val="3638344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ABFC942-D3EF-4A0F-A45A-2A26AB6274A0}" type="slidenum">
              <a:rPr lang="en-US"/>
              <a:pPr>
                <a:defRPr/>
              </a:pPr>
              <a:t>‹#›</a:t>
            </a:fld>
            <a:endParaRPr lang="en-US"/>
          </a:p>
        </p:txBody>
      </p:sp>
    </p:spTree>
    <p:extLst>
      <p:ext uri="{BB962C8B-B14F-4D97-AF65-F5344CB8AC3E}">
        <p14:creationId xmlns:p14="http://schemas.microsoft.com/office/powerpoint/2010/main" val="2481056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en-US" smtClean="0">
              <a:solidFill>
                <a:srgbClr val="FFFFFF"/>
              </a:solidFill>
              <a:latin typeface="Candara" panose="020E0502030303020204" pitchFamily="34" charset="0"/>
            </a:endParaRPr>
          </a:p>
        </p:txBody>
      </p:sp>
      <p:sp>
        <p:nvSpPr>
          <p:cNvPr id="5" name="Freeform 14"/>
          <p:cNvSpPr>
            <a:spLocks/>
          </p:cNvSpPr>
          <p:nvPr/>
        </p:nvSpPr>
        <p:spPr bwMode="hidden">
          <a:xfrm>
            <a:off x="6046788" y="4203700"/>
            <a:ext cx="2876550" cy="714375"/>
          </a:xfrm>
          <a:custGeom>
            <a:avLst/>
            <a:gdLst>
              <a:gd name="T0" fmla="*/ 2147483646 w 2706"/>
              <a:gd name="T1" fmla="*/ 0 h 640"/>
              <a:gd name="T2" fmla="*/ 2147483646 w 2706"/>
              <a:gd name="T3" fmla="*/ 0 h 640"/>
              <a:gd name="T4" fmla="*/ 2147483646 w 2706"/>
              <a:gd name="T5" fmla="*/ 2147483646 h 640"/>
              <a:gd name="T6" fmla="*/ 2147483646 w 2706"/>
              <a:gd name="T7" fmla="*/ 2147483646 h 640"/>
              <a:gd name="T8" fmla="*/ 2147483646 w 2706"/>
              <a:gd name="T9" fmla="*/ 2147483646 h 640"/>
              <a:gd name="T10" fmla="*/ 2147483646 w 2706"/>
              <a:gd name="T11" fmla="*/ 2147483646 h 640"/>
              <a:gd name="T12" fmla="*/ 2147483646 w 2706"/>
              <a:gd name="T13" fmla="*/ 2147483646 h 640"/>
              <a:gd name="T14" fmla="*/ 2147483646 w 2706"/>
              <a:gd name="T15" fmla="*/ 2147483646 h 640"/>
              <a:gd name="T16" fmla="*/ 2147483646 w 2706"/>
              <a:gd name="T17" fmla="*/ 2147483646 h 640"/>
              <a:gd name="T18" fmla="*/ 2147483646 w 2706"/>
              <a:gd name="T19" fmla="*/ 2147483646 h 640"/>
              <a:gd name="T20" fmla="*/ 2147483646 w 2706"/>
              <a:gd name="T21" fmla="*/ 2147483646 h 640"/>
              <a:gd name="T22" fmla="*/ 2147483646 w 2706"/>
              <a:gd name="T23" fmla="*/ 2147483646 h 640"/>
              <a:gd name="T24" fmla="*/ 2147483646 w 2706"/>
              <a:gd name="T25" fmla="*/ 2147483646 h 640"/>
              <a:gd name="T26" fmla="*/ 2147483646 w 2706"/>
              <a:gd name="T27" fmla="*/ 2147483646 h 640"/>
              <a:gd name="T28" fmla="*/ 2147483646 w 2706"/>
              <a:gd name="T29" fmla="*/ 2147483646 h 640"/>
              <a:gd name="T30" fmla="*/ 2147483646 w 2706"/>
              <a:gd name="T31" fmla="*/ 2147483646 h 640"/>
              <a:gd name="T32" fmla="*/ 2147483646 w 2706"/>
              <a:gd name="T33" fmla="*/ 2147483646 h 640"/>
              <a:gd name="T34" fmla="*/ 2147483646 w 2706"/>
              <a:gd name="T35" fmla="*/ 2147483646 h 640"/>
              <a:gd name="T36" fmla="*/ 0 w 2706"/>
              <a:gd name="T37" fmla="*/ 2147483646 h 640"/>
              <a:gd name="T38" fmla="*/ 0 w 2706"/>
              <a:gd name="T39" fmla="*/ 2147483646 h 640"/>
              <a:gd name="T40" fmla="*/ 2147483646 w 2706"/>
              <a:gd name="T41" fmla="*/ 2147483646 h 640"/>
              <a:gd name="T42" fmla="*/ 2147483646 w 2706"/>
              <a:gd name="T43" fmla="*/ 2147483646 h 640"/>
              <a:gd name="T44" fmla="*/ 2147483646 w 2706"/>
              <a:gd name="T45" fmla="*/ 2147483646 h 640"/>
              <a:gd name="T46" fmla="*/ 2147483646 w 2706"/>
              <a:gd name="T47" fmla="*/ 2147483646 h 640"/>
              <a:gd name="T48" fmla="*/ 2147483646 w 2706"/>
              <a:gd name="T49" fmla="*/ 2147483646 h 640"/>
              <a:gd name="T50" fmla="*/ 2147483646 w 2706"/>
              <a:gd name="T51" fmla="*/ 2147483646 h 640"/>
              <a:gd name="T52" fmla="*/ 2147483646 w 2706"/>
              <a:gd name="T53" fmla="*/ 2147483646 h 640"/>
              <a:gd name="T54" fmla="*/ 2147483646 w 2706"/>
              <a:gd name="T55" fmla="*/ 2147483646 h 640"/>
              <a:gd name="T56" fmla="*/ 2147483646 w 2706"/>
              <a:gd name="T57" fmla="*/ 2147483646 h 640"/>
              <a:gd name="T58" fmla="*/ 2147483646 w 2706"/>
              <a:gd name="T59" fmla="*/ 2147483646 h 640"/>
              <a:gd name="T60" fmla="*/ 2147483646 w 2706"/>
              <a:gd name="T61" fmla="*/ 2147483646 h 640"/>
              <a:gd name="T62" fmla="*/ 2147483646 w 2706"/>
              <a:gd name="T63" fmla="*/ 2147483646 h 640"/>
              <a:gd name="T64" fmla="*/ 2147483646 w 2706"/>
              <a:gd name="T65" fmla="*/ 2147483646 h 640"/>
              <a:gd name="T66" fmla="*/ 2147483646 w 2706"/>
              <a:gd name="T67" fmla="*/ 2147483646 h 640"/>
              <a:gd name="T68" fmla="*/ 2147483646 w 2706"/>
              <a:gd name="T69" fmla="*/ 2147483646 h 640"/>
              <a:gd name="T70" fmla="*/ 2147483646 w 2706"/>
              <a:gd name="T71" fmla="*/ 2147483646 h 640"/>
              <a:gd name="T72" fmla="*/ 2147483646 w 2706"/>
              <a:gd name="T73" fmla="*/ 2147483646 h 640"/>
              <a:gd name="T74" fmla="*/ 2147483646 w 2706"/>
              <a:gd name="T75" fmla="*/ 2147483646 h 640"/>
              <a:gd name="T76" fmla="*/ 2147483646 w 2706"/>
              <a:gd name="T77" fmla="*/ 2147483646 h 640"/>
              <a:gd name="T78" fmla="*/ 2147483646 w 2706"/>
              <a:gd name="T79" fmla="*/ 2147483646 h 640"/>
              <a:gd name="T80" fmla="*/ 2147483646 w 2706"/>
              <a:gd name="T81" fmla="*/ 2147483646 h 640"/>
              <a:gd name="T82" fmla="*/ 2147483646 w 2706"/>
              <a:gd name="T83" fmla="*/ 2147483646 h 640"/>
              <a:gd name="T84" fmla="*/ 2147483646 w 2706"/>
              <a:gd name="T85" fmla="*/ 2147483646 h 640"/>
              <a:gd name="T86" fmla="*/ 2147483646 w 2706"/>
              <a:gd name="T87" fmla="*/ 2147483646 h 640"/>
              <a:gd name="T88" fmla="*/ 2147483646 w 2706"/>
              <a:gd name="T89" fmla="*/ 2147483646 h 640"/>
              <a:gd name="T90" fmla="*/ 2147483646 w 2706"/>
              <a:gd name="T91" fmla="*/ 2147483646 h 640"/>
              <a:gd name="T92" fmla="*/ 2147483646 w 2706"/>
              <a:gd name="T93" fmla="*/ 2147483646 h 640"/>
              <a:gd name="T94" fmla="*/ 2147483646 w 2706"/>
              <a:gd name="T95" fmla="*/ 2147483646 h 640"/>
              <a:gd name="T96" fmla="*/ 2147483646 w 2706"/>
              <a:gd name="T97" fmla="*/ 2147483646 h 640"/>
              <a:gd name="T98" fmla="*/ 2147483646 w 2706"/>
              <a:gd name="T99" fmla="*/ 2147483646 h 640"/>
              <a:gd name="T100" fmla="*/ 2147483646 w 2706"/>
              <a:gd name="T101" fmla="*/ 2147483646 h 640"/>
              <a:gd name="T102" fmla="*/ 2147483646 w 2706"/>
              <a:gd name="T103" fmla="*/ 2147483646 h 640"/>
              <a:gd name="T104" fmla="*/ 2147483646 w 2706"/>
              <a:gd name="T105" fmla="*/ 2147483646 h 640"/>
              <a:gd name="T106" fmla="*/ 2147483646 w 2706"/>
              <a:gd name="T107" fmla="*/ 0 h 640"/>
              <a:gd name="T108" fmla="*/ 2147483646 w 2706"/>
              <a:gd name="T109" fmla="*/ 0 h 640"/>
              <a:gd name="T110" fmla="*/ 2147483646 w 2706"/>
              <a:gd name="T111" fmla="*/ 0 h 640"/>
              <a:gd name="T112" fmla="*/ 2147483646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18"/>
          <p:cNvSpPr>
            <a:spLocks/>
          </p:cNvSpPr>
          <p:nvPr/>
        </p:nvSpPr>
        <p:spPr bwMode="hidden">
          <a:xfrm>
            <a:off x="2619375" y="4075113"/>
            <a:ext cx="5545138" cy="850900"/>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22"/>
          <p:cNvSpPr>
            <a:spLocks/>
          </p:cNvSpPr>
          <p:nvPr/>
        </p:nvSpPr>
        <p:spPr bwMode="hidden">
          <a:xfrm>
            <a:off x="2828925" y="4087813"/>
            <a:ext cx="5467350" cy="774700"/>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 name="Freeform 26"/>
          <p:cNvSpPr>
            <a:spLocks/>
          </p:cNvSpPr>
          <p:nvPr/>
        </p:nvSpPr>
        <p:spPr bwMode="hidden">
          <a:xfrm>
            <a:off x="5610225" y="4073525"/>
            <a:ext cx="3306763" cy="652463"/>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useBgFill="1">
        <p:nvSpPr>
          <p:cNvPr id="9" name="Freeform 10"/>
          <p:cNvSpPr>
            <a:spLocks/>
          </p:cNvSpPr>
          <p:nvPr/>
        </p:nvSpPr>
        <p:spPr bwMode="hidden">
          <a:xfrm>
            <a:off x="211138" y="4059238"/>
            <a:ext cx="8723312" cy="1328737"/>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Date Placeholder 3"/>
          <p:cNvSpPr>
            <a:spLocks noGrp="1"/>
          </p:cNvSpPr>
          <p:nvPr>
            <p:ph type="dt" sz="half" idx="10"/>
          </p:nvPr>
        </p:nvSpPr>
        <p:spPr/>
        <p:txBody>
          <a:bodyPr/>
          <a:lstStyle>
            <a:lvl1pPr>
              <a:defRPr/>
            </a:lvl1pPr>
          </a:lstStyle>
          <a:p>
            <a:pPr>
              <a:defRPr/>
            </a:pPr>
            <a:endParaRPr lang="en-US"/>
          </a:p>
        </p:txBody>
      </p:sp>
      <p:sp>
        <p:nvSpPr>
          <p:cNvPr id="11" name="Footer Placeholder 4"/>
          <p:cNvSpPr>
            <a:spLocks noGrp="1"/>
          </p:cNvSpPr>
          <p:nvPr>
            <p:ph type="ftr" sz="quarter" idx="11"/>
          </p:nvPr>
        </p:nvSpPr>
        <p:spPr/>
        <p:txBody>
          <a:bodyPr/>
          <a:lstStyle>
            <a:lvl1pPr>
              <a:defRPr/>
            </a:lvl1pPr>
          </a:lstStyle>
          <a:p>
            <a:pPr>
              <a:defRPr/>
            </a:pPr>
            <a:endParaRPr lang="en-US"/>
          </a:p>
        </p:txBody>
      </p:sp>
      <p:sp>
        <p:nvSpPr>
          <p:cNvPr id="12" name="Slide Number Placeholder 5"/>
          <p:cNvSpPr>
            <a:spLocks noGrp="1"/>
          </p:cNvSpPr>
          <p:nvPr>
            <p:ph type="sldNum" sz="quarter" idx="12"/>
          </p:nvPr>
        </p:nvSpPr>
        <p:spPr/>
        <p:txBody>
          <a:bodyPr/>
          <a:lstStyle>
            <a:lvl1pPr>
              <a:defRPr/>
            </a:lvl1pPr>
          </a:lstStyle>
          <a:p>
            <a:pPr>
              <a:defRPr/>
            </a:pPr>
            <a:fld id="{4CC8E3D7-7328-4DAF-AB4A-7A413123D0D3}" type="slidenum">
              <a:rPr lang="en-US"/>
              <a:pPr>
                <a:defRPr/>
              </a:pPr>
              <a:t>‹#›</a:t>
            </a:fld>
            <a:endParaRPr lang="en-US"/>
          </a:p>
        </p:txBody>
      </p:sp>
    </p:spTree>
    <p:extLst>
      <p:ext uri="{BB962C8B-B14F-4D97-AF65-F5344CB8AC3E}">
        <p14:creationId xmlns:p14="http://schemas.microsoft.com/office/powerpoint/2010/main" val="789240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1E3AD922-96CB-4369-9AE2-B90BE817507B}" type="slidenum">
              <a:rPr lang="en-US"/>
              <a:pPr>
                <a:defRPr/>
              </a:pPr>
              <a:t>‹#›</a:t>
            </a:fld>
            <a:endParaRPr lang="en-US"/>
          </a:p>
        </p:txBody>
      </p:sp>
    </p:spTree>
    <p:extLst>
      <p:ext uri="{BB962C8B-B14F-4D97-AF65-F5344CB8AC3E}">
        <p14:creationId xmlns:p14="http://schemas.microsoft.com/office/powerpoint/2010/main" val="2357671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3B10F32-9D55-457D-BEE3-E132D2BE024D}" type="slidenum">
              <a:rPr lang="en-US"/>
              <a:pPr>
                <a:defRPr/>
              </a:pPr>
              <a:t>‹#›</a:t>
            </a:fld>
            <a:endParaRPr lang="en-US"/>
          </a:p>
        </p:txBody>
      </p:sp>
    </p:spTree>
    <p:extLst>
      <p:ext uri="{BB962C8B-B14F-4D97-AF65-F5344CB8AC3E}">
        <p14:creationId xmlns:p14="http://schemas.microsoft.com/office/powerpoint/2010/main" val="3499944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64A1021-AB4D-4D0B-A917-E62209D3F405}" type="slidenum">
              <a:rPr lang="en-US"/>
              <a:pPr>
                <a:defRPr/>
              </a:pPr>
              <a:t>‹#›</a:t>
            </a:fld>
            <a:endParaRPr lang="en-US"/>
          </a:p>
        </p:txBody>
      </p:sp>
    </p:spTree>
    <p:extLst>
      <p:ext uri="{BB962C8B-B14F-4D97-AF65-F5344CB8AC3E}">
        <p14:creationId xmlns:p14="http://schemas.microsoft.com/office/powerpoint/2010/main" val="2774847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en-US" smtClean="0">
              <a:solidFill>
                <a:srgbClr val="FFFFFF"/>
              </a:solidFill>
              <a:latin typeface="Candara" panose="020E0502030303020204" pitchFamily="34" charset="0"/>
            </a:endParaRPr>
          </a:p>
        </p:txBody>
      </p:sp>
      <p:grpSp>
        <p:nvGrpSpPr>
          <p:cNvPr id="3" name="Group 1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125" y="4500563"/>
              <a:ext cx="4295775" cy="1016000"/>
            </a:xfrm>
            <a:custGeom>
              <a:avLst/>
              <a:gdLst>
                <a:gd name="T0" fmla="*/ 2147483646 w 2706"/>
                <a:gd name="T1" fmla="*/ 0 h 640"/>
                <a:gd name="T2" fmla="*/ 2147483646 w 2706"/>
                <a:gd name="T3" fmla="*/ 0 h 640"/>
                <a:gd name="T4" fmla="*/ 2147483646 w 2706"/>
                <a:gd name="T5" fmla="*/ 2147483646 h 640"/>
                <a:gd name="T6" fmla="*/ 2147483646 w 2706"/>
                <a:gd name="T7" fmla="*/ 2147483646 h 640"/>
                <a:gd name="T8" fmla="*/ 2147483646 w 2706"/>
                <a:gd name="T9" fmla="*/ 2147483646 h 640"/>
                <a:gd name="T10" fmla="*/ 2147483646 w 2706"/>
                <a:gd name="T11" fmla="*/ 2147483646 h 640"/>
                <a:gd name="T12" fmla="*/ 2147483646 w 2706"/>
                <a:gd name="T13" fmla="*/ 2147483646 h 640"/>
                <a:gd name="T14" fmla="*/ 2147483646 w 2706"/>
                <a:gd name="T15" fmla="*/ 2147483646 h 640"/>
                <a:gd name="T16" fmla="*/ 2147483646 w 2706"/>
                <a:gd name="T17" fmla="*/ 2147483646 h 640"/>
                <a:gd name="T18" fmla="*/ 2147483646 w 2706"/>
                <a:gd name="T19" fmla="*/ 2147483646 h 640"/>
                <a:gd name="T20" fmla="*/ 2147483646 w 2706"/>
                <a:gd name="T21" fmla="*/ 2147483646 h 640"/>
                <a:gd name="T22" fmla="*/ 2147483646 w 2706"/>
                <a:gd name="T23" fmla="*/ 2147483646 h 640"/>
                <a:gd name="T24" fmla="*/ 2147483646 w 2706"/>
                <a:gd name="T25" fmla="*/ 2147483646 h 640"/>
                <a:gd name="T26" fmla="*/ 2147483646 w 2706"/>
                <a:gd name="T27" fmla="*/ 2147483646 h 640"/>
                <a:gd name="T28" fmla="*/ 2147483646 w 2706"/>
                <a:gd name="T29" fmla="*/ 2147483646 h 640"/>
                <a:gd name="T30" fmla="*/ 2147483646 w 2706"/>
                <a:gd name="T31" fmla="*/ 2147483646 h 640"/>
                <a:gd name="T32" fmla="*/ 2147483646 w 2706"/>
                <a:gd name="T33" fmla="*/ 2147483646 h 640"/>
                <a:gd name="T34" fmla="*/ 2147483646 w 2706"/>
                <a:gd name="T35" fmla="*/ 2147483646 h 640"/>
                <a:gd name="T36" fmla="*/ 0 w 2706"/>
                <a:gd name="T37" fmla="*/ 2147483646 h 640"/>
                <a:gd name="T38" fmla="*/ 0 w 2706"/>
                <a:gd name="T39" fmla="*/ 2147483646 h 640"/>
                <a:gd name="T40" fmla="*/ 2147483646 w 2706"/>
                <a:gd name="T41" fmla="*/ 2147483646 h 640"/>
                <a:gd name="T42" fmla="*/ 2147483646 w 2706"/>
                <a:gd name="T43" fmla="*/ 2147483646 h 640"/>
                <a:gd name="T44" fmla="*/ 2147483646 w 2706"/>
                <a:gd name="T45" fmla="*/ 2147483646 h 640"/>
                <a:gd name="T46" fmla="*/ 2147483646 w 2706"/>
                <a:gd name="T47" fmla="*/ 2147483646 h 640"/>
                <a:gd name="T48" fmla="*/ 2147483646 w 2706"/>
                <a:gd name="T49" fmla="*/ 2147483646 h 640"/>
                <a:gd name="T50" fmla="*/ 2147483646 w 2706"/>
                <a:gd name="T51" fmla="*/ 2147483646 h 640"/>
                <a:gd name="T52" fmla="*/ 2147483646 w 2706"/>
                <a:gd name="T53" fmla="*/ 2147483646 h 640"/>
                <a:gd name="T54" fmla="*/ 2147483646 w 2706"/>
                <a:gd name="T55" fmla="*/ 2147483646 h 640"/>
                <a:gd name="T56" fmla="*/ 2147483646 w 2706"/>
                <a:gd name="T57" fmla="*/ 2147483646 h 640"/>
                <a:gd name="T58" fmla="*/ 2147483646 w 2706"/>
                <a:gd name="T59" fmla="*/ 2147483646 h 640"/>
                <a:gd name="T60" fmla="*/ 2147483646 w 2706"/>
                <a:gd name="T61" fmla="*/ 2147483646 h 640"/>
                <a:gd name="T62" fmla="*/ 2147483646 w 2706"/>
                <a:gd name="T63" fmla="*/ 2147483646 h 640"/>
                <a:gd name="T64" fmla="*/ 2147483646 w 2706"/>
                <a:gd name="T65" fmla="*/ 2147483646 h 640"/>
                <a:gd name="T66" fmla="*/ 2147483646 w 2706"/>
                <a:gd name="T67" fmla="*/ 2147483646 h 640"/>
                <a:gd name="T68" fmla="*/ 2147483646 w 2706"/>
                <a:gd name="T69" fmla="*/ 2147483646 h 640"/>
                <a:gd name="T70" fmla="*/ 2147483646 w 2706"/>
                <a:gd name="T71" fmla="*/ 2147483646 h 640"/>
                <a:gd name="T72" fmla="*/ 2147483646 w 2706"/>
                <a:gd name="T73" fmla="*/ 2147483646 h 640"/>
                <a:gd name="T74" fmla="*/ 2147483646 w 2706"/>
                <a:gd name="T75" fmla="*/ 2147483646 h 640"/>
                <a:gd name="T76" fmla="*/ 2147483646 w 2706"/>
                <a:gd name="T77" fmla="*/ 2147483646 h 640"/>
                <a:gd name="T78" fmla="*/ 2147483646 w 2706"/>
                <a:gd name="T79" fmla="*/ 2147483646 h 640"/>
                <a:gd name="T80" fmla="*/ 2147483646 w 2706"/>
                <a:gd name="T81" fmla="*/ 2147483646 h 640"/>
                <a:gd name="T82" fmla="*/ 2147483646 w 2706"/>
                <a:gd name="T83" fmla="*/ 2147483646 h 640"/>
                <a:gd name="T84" fmla="*/ 2147483646 w 2706"/>
                <a:gd name="T85" fmla="*/ 2147483646 h 640"/>
                <a:gd name="T86" fmla="*/ 2147483646 w 2706"/>
                <a:gd name="T87" fmla="*/ 2147483646 h 640"/>
                <a:gd name="T88" fmla="*/ 2147483646 w 2706"/>
                <a:gd name="T89" fmla="*/ 2147483646 h 640"/>
                <a:gd name="T90" fmla="*/ 2147483646 w 2706"/>
                <a:gd name="T91" fmla="*/ 2147483646 h 640"/>
                <a:gd name="T92" fmla="*/ 2147483646 w 2706"/>
                <a:gd name="T93" fmla="*/ 2147483646 h 640"/>
                <a:gd name="T94" fmla="*/ 2147483646 w 2706"/>
                <a:gd name="T95" fmla="*/ 2147483646 h 640"/>
                <a:gd name="T96" fmla="*/ 2147483646 w 2706"/>
                <a:gd name="T97" fmla="*/ 2147483646 h 640"/>
                <a:gd name="T98" fmla="*/ 2147483646 w 2706"/>
                <a:gd name="T99" fmla="*/ 2147483646 h 640"/>
                <a:gd name="T100" fmla="*/ 2147483646 w 2706"/>
                <a:gd name="T101" fmla="*/ 2147483646 h 640"/>
                <a:gd name="T102" fmla="*/ 2147483646 w 2706"/>
                <a:gd name="T103" fmla="*/ 2147483646 h 640"/>
                <a:gd name="T104" fmla="*/ 2147483646 w 2706"/>
                <a:gd name="T105" fmla="*/ 2147483646 h 640"/>
                <a:gd name="T106" fmla="*/ 2147483646 w 2706"/>
                <a:gd name="T107" fmla="*/ 0 h 640"/>
                <a:gd name="T108" fmla="*/ 2147483646 w 2706"/>
                <a:gd name="T109" fmla="*/ 0 h 640"/>
                <a:gd name="T110" fmla="*/ 2147483646 w 2706"/>
                <a:gd name="T111" fmla="*/ 0 h 640"/>
                <a:gd name="T112" fmla="*/ 2147483646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 name="Freeform 18"/>
            <p:cNvSpPr>
              <a:spLocks/>
            </p:cNvSpPr>
            <p:nvPr/>
          </p:nvSpPr>
          <p:spPr bwMode="hidden">
            <a:xfrm>
              <a:off x="-309563" y="4318000"/>
              <a:ext cx="8280401" cy="1209675"/>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22"/>
            <p:cNvSpPr>
              <a:spLocks/>
            </p:cNvSpPr>
            <p:nvPr/>
          </p:nvSpPr>
          <p:spPr bwMode="hidden">
            <a:xfrm>
              <a:off x="3175" y="4335463"/>
              <a:ext cx="8166100" cy="1101725"/>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 name="Freeform 26"/>
            <p:cNvSpPr>
              <a:spLocks/>
            </p:cNvSpPr>
            <p:nvPr/>
          </p:nvSpPr>
          <p:spPr bwMode="hidden">
            <a:xfrm>
              <a:off x="4156075" y="4316413"/>
              <a:ext cx="4940300" cy="927100"/>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useBgFill="1">
          <p:nvSpPr>
            <p:cNvPr id="8" name="Freeform 25"/>
            <p:cNvSpPr>
              <a:spLocks/>
            </p:cNvSpPr>
            <p:nvPr/>
          </p:nvSpPr>
          <p:spPr bwMode="hidden">
            <a:xfrm>
              <a:off x="-3905251" y="4294188"/>
              <a:ext cx="13027839" cy="1892300"/>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9" name="Date Placeholder 1"/>
          <p:cNvSpPr>
            <a:spLocks noGrp="1"/>
          </p:cNvSpPr>
          <p:nvPr>
            <p:ph type="dt" sz="half" idx="10"/>
          </p:nvPr>
        </p:nvSpPr>
        <p:spPr/>
        <p:txBody>
          <a:bodyPr/>
          <a:lstStyle>
            <a:lvl1pPr>
              <a:defRPr/>
            </a:lvl1pPr>
          </a:lstStyle>
          <a:p>
            <a:pPr>
              <a:defRPr/>
            </a:pPr>
            <a:endParaRPr lang="en-US"/>
          </a:p>
        </p:txBody>
      </p:sp>
      <p:sp>
        <p:nvSpPr>
          <p:cNvPr id="10" name="Footer Placeholder 2"/>
          <p:cNvSpPr>
            <a:spLocks noGrp="1"/>
          </p:cNvSpPr>
          <p:nvPr>
            <p:ph type="ftr" sz="quarter" idx="11"/>
          </p:nvPr>
        </p:nvSpPr>
        <p:spPr/>
        <p:txBody>
          <a:bodyPr/>
          <a:lstStyle>
            <a:lvl1pPr>
              <a:defRPr/>
            </a:lvl1pPr>
          </a:lstStyle>
          <a:p>
            <a:pPr>
              <a:defRPr/>
            </a:pPr>
            <a:endParaRPr lang="en-US"/>
          </a:p>
        </p:txBody>
      </p:sp>
      <p:sp>
        <p:nvSpPr>
          <p:cNvPr id="11" name="Slide Number Placeholder 3"/>
          <p:cNvSpPr>
            <a:spLocks noGrp="1"/>
          </p:cNvSpPr>
          <p:nvPr>
            <p:ph type="sldNum" sz="quarter" idx="12"/>
          </p:nvPr>
        </p:nvSpPr>
        <p:spPr/>
        <p:txBody>
          <a:bodyPr/>
          <a:lstStyle>
            <a:lvl1pPr>
              <a:defRPr/>
            </a:lvl1pPr>
          </a:lstStyle>
          <a:p>
            <a:pPr>
              <a:defRPr/>
            </a:pPr>
            <a:fld id="{8BFBAA00-891E-46E6-B7D0-A8B8467AF59A}" type="slidenum">
              <a:rPr lang="en-US"/>
              <a:pPr>
                <a:defRPr/>
              </a:pPr>
              <a:t>‹#›</a:t>
            </a:fld>
            <a:endParaRPr lang="en-US"/>
          </a:p>
        </p:txBody>
      </p:sp>
    </p:spTree>
    <p:extLst>
      <p:ext uri="{BB962C8B-B14F-4D97-AF65-F5344CB8AC3E}">
        <p14:creationId xmlns:p14="http://schemas.microsoft.com/office/powerpoint/2010/main" val="1767469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ounded Rectangle 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en-US" smtClean="0">
              <a:solidFill>
                <a:srgbClr val="FFFFFF"/>
              </a:solidFill>
              <a:latin typeface="Candara" panose="020E0502030303020204" pitchFamily="34" charset="0"/>
            </a:endParaRPr>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125" y="4500563"/>
              <a:ext cx="4295775" cy="1016000"/>
            </a:xfrm>
            <a:custGeom>
              <a:avLst/>
              <a:gdLst>
                <a:gd name="T0" fmla="*/ 2147483646 w 2706"/>
                <a:gd name="T1" fmla="*/ 0 h 640"/>
                <a:gd name="T2" fmla="*/ 2147483646 w 2706"/>
                <a:gd name="T3" fmla="*/ 0 h 640"/>
                <a:gd name="T4" fmla="*/ 2147483646 w 2706"/>
                <a:gd name="T5" fmla="*/ 2147483646 h 640"/>
                <a:gd name="T6" fmla="*/ 2147483646 w 2706"/>
                <a:gd name="T7" fmla="*/ 2147483646 h 640"/>
                <a:gd name="T8" fmla="*/ 2147483646 w 2706"/>
                <a:gd name="T9" fmla="*/ 2147483646 h 640"/>
                <a:gd name="T10" fmla="*/ 2147483646 w 2706"/>
                <a:gd name="T11" fmla="*/ 2147483646 h 640"/>
                <a:gd name="T12" fmla="*/ 2147483646 w 2706"/>
                <a:gd name="T13" fmla="*/ 2147483646 h 640"/>
                <a:gd name="T14" fmla="*/ 2147483646 w 2706"/>
                <a:gd name="T15" fmla="*/ 2147483646 h 640"/>
                <a:gd name="T16" fmla="*/ 2147483646 w 2706"/>
                <a:gd name="T17" fmla="*/ 2147483646 h 640"/>
                <a:gd name="T18" fmla="*/ 2147483646 w 2706"/>
                <a:gd name="T19" fmla="*/ 2147483646 h 640"/>
                <a:gd name="T20" fmla="*/ 2147483646 w 2706"/>
                <a:gd name="T21" fmla="*/ 2147483646 h 640"/>
                <a:gd name="T22" fmla="*/ 2147483646 w 2706"/>
                <a:gd name="T23" fmla="*/ 2147483646 h 640"/>
                <a:gd name="T24" fmla="*/ 2147483646 w 2706"/>
                <a:gd name="T25" fmla="*/ 2147483646 h 640"/>
                <a:gd name="T26" fmla="*/ 2147483646 w 2706"/>
                <a:gd name="T27" fmla="*/ 2147483646 h 640"/>
                <a:gd name="T28" fmla="*/ 2147483646 w 2706"/>
                <a:gd name="T29" fmla="*/ 2147483646 h 640"/>
                <a:gd name="T30" fmla="*/ 2147483646 w 2706"/>
                <a:gd name="T31" fmla="*/ 2147483646 h 640"/>
                <a:gd name="T32" fmla="*/ 2147483646 w 2706"/>
                <a:gd name="T33" fmla="*/ 2147483646 h 640"/>
                <a:gd name="T34" fmla="*/ 2147483646 w 2706"/>
                <a:gd name="T35" fmla="*/ 2147483646 h 640"/>
                <a:gd name="T36" fmla="*/ 0 w 2706"/>
                <a:gd name="T37" fmla="*/ 2147483646 h 640"/>
                <a:gd name="T38" fmla="*/ 0 w 2706"/>
                <a:gd name="T39" fmla="*/ 2147483646 h 640"/>
                <a:gd name="T40" fmla="*/ 2147483646 w 2706"/>
                <a:gd name="T41" fmla="*/ 2147483646 h 640"/>
                <a:gd name="T42" fmla="*/ 2147483646 w 2706"/>
                <a:gd name="T43" fmla="*/ 2147483646 h 640"/>
                <a:gd name="T44" fmla="*/ 2147483646 w 2706"/>
                <a:gd name="T45" fmla="*/ 2147483646 h 640"/>
                <a:gd name="T46" fmla="*/ 2147483646 w 2706"/>
                <a:gd name="T47" fmla="*/ 2147483646 h 640"/>
                <a:gd name="T48" fmla="*/ 2147483646 w 2706"/>
                <a:gd name="T49" fmla="*/ 2147483646 h 640"/>
                <a:gd name="T50" fmla="*/ 2147483646 w 2706"/>
                <a:gd name="T51" fmla="*/ 2147483646 h 640"/>
                <a:gd name="T52" fmla="*/ 2147483646 w 2706"/>
                <a:gd name="T53" fmla="*/ 2147483646 h 640"/>
                <a:gd name="T54" fmla="*/ 2147483646 w 2706"/>
                <a:gd name="T55" fmla="*/ 2147483646 h 640"/>
                <a:gd name="T56" fmla="*/ 2147483646 w 2706"/>
                <a:gd name="T57" fmla="*/ 2147483646 h 640"/>
                <a:gd name="T58" fmla="*/ 2147483646 w 2706"/>
                <a:gd name="T59" fmla="*/ 2147483646 h 640"/>
                <a:gd name="T60" fmla="*/ 2147483646 w 2706"/>
                <a:gd name="T61" fmla="*/ 2147483646 h 640"/>
                <a:gd name="T62" fmla="*/ 2147483646 w 2706"/>
                <a:gd name="T63" fmla="*/ 2147483646 h 640"/>
                <a:gd name="T64" fmla="*/ 2147483646 w 2706"/>
                <a:gd name="T65" fmla="*/ 2147483646 h 640"/>
                <a:gd name="T66" fmla="*/ 2147483646 w 2706"/>
                <a:gd name="T67" fmla="*/ 2147483646 h 640"/>
                <a:gd name="T68" fmla="*/ 2147483646 w 2706"/>
                <a:gd name="T69" fmla="*/ 2147483646 h 640"/>
                <a:gd name="T70" fmla="*/ 2147483646 w 2706"/>
                <a:gd name="T71" fmla="*/ 2147483646 h 640"/>
                <a:gd name="T72" fmla="*/ 2147483646 w 2706"/>
                <a:gd name="T73" fmla="*/ 2147483646 h 640"/>
                <a:gd name="T74" fmla="*/ 2147483646 w 2706"/>
                <a:gd name="T75" fmla="*/ 2147483646 h 640"/>
                <a:gd name="T76" fmla="*/ 2147483646 w 2706"/>
                <a:gd name="T77" fmla="*/ 2147483646 h 640"/>
                <a:gd name="T78" fmla="*/ 2147483646 w 2706"/>
                <a:gd name="T79" fmla="*/ 2147483646 h 640"/>
                <a:gd name="T80" fmla="*/ 2147483646 w 2706"/>
                <a:gd name="T81" fmla="*/ 2147483646 h 640"/>
                <a:gd name="T82" fmla="*/ 2147483646 w 2706"/>
                <a:gd name="T83" fmla="*/ 2147483646 h 640"/>
                <a:gd name="T84" fmla="*/ 2147483646 w 2706"/>
                <a:gd name="T85" fmla="*/ 2147483646 h 640"/>
                <a:gd name="T86" fmla="*/ 2147483646 w 2706"/>
                <a:gd name="T87" fmla="*/ 2147483646 h 640"/>
                <a:gd name="T88" fmla="*/ 2147483646 w 2706"/>
                <a:gd name="T89" fmla="*/ 2147483646 h 640"/>
                <a:gd name="T90" fmla="*/ 2147483646 w 2706"/>
                <a:gd name="T91" fmla="*/ 2147483646 h 640"/>
                <a:gd name="T92" fmla="*/ 2147483646 w 2706"/>
                <a:gd name="T93" fmla="*/ 2147483646 h 640"/>
                <a:gd name="T94" fmla="*/ 2147483646 w 2706"/>
                <a:gd name="T95" fmla="*/ 2147483646 h 640"/>
                <a:gd name="T96" fmla="*/ 2147483646 w 2706"/>
                <a:gd name="T97" fmla="*/ 2147483646 h 640"/>
                <a:gd name="T98" fmla="*/ 2147483646 w 2706"/>
                <a:gd name="T99" fmla="*/ 2147483646 h 640"/>
                <a:gd name="T100" fmla="*/ 2147483646 w 2706"/>
                <a:gd name="T101" fmla="*/ 2147483646 h 640"/>
                <a:gd name="T102" fmla="*/ 2147483646 w 2706"/>
                <a:gd name="T103" fmla="*/ 2147483646 h 640"/>
                <a:gd name="T104" fmla="*/ 2147483646 w 2706"/>
                <a:gd name="T105" fmla="*/ 2147483646 h 640"/>
                <a:gd name="T106" fmla="*/ 2147483646 w 2706"/>
                <a:gd name="T107" fmla="*/ 0 h 640"/>
                <a:gd name="T108" fmla="*/ 2147483646 w 2706"/>
                <a:gd name="T109" fmla="*/ 0 h 640"/>
                <a:gd name="T110" fmla="*/ 2147483646 w 2706"/>
                <a:gd name="T111" fmla="*/ 0 h 640"/>
                <a:gd name="T112" fmla="*/ 2147483646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18"/>
            <p:cNvSpPr>
              <a:spLocks/>
            </p:cNvSpPr>
            <p:nvPr/>
          </p:nvSpPr>
          <p:spPr bwMode="hidden">
            <a:xfrm>
              <a:off x="-309563" y="4318000"/>
              <a:ext cx="8280401" cy="1209675"/>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22"/>
            <p:cNvSpPr>
              <a:spLocks/>
            </p:cNvSpPr>
            <p:nvPr/>
          </p:nvSpPr>
          <p:spPr bwMode="hidden">
            <a:xfrm>
              <a:off x="3175" y="4335463"/>
              <a:ext cx="8166100" cy="1101725"/>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 name="Freeform 26"/>
            <p:cNvSpPr>
              <a:spLocks/>
            </p:cNvSpPr>
            <p:nvPr/>
          </p:nvSpPr>
          <p:spPr bwMode="hidden">
            <a:xfrm>
              <a:off x="4156075" y="4316413"/>
              <a:ext cx="4940300" cy="927100"/>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useBgFill="1">
          <p:nvSpPr>
            <p:cNvPr id="11" name="Freeform 25"/>
            <p:cNvSpPr>
              <a:spLocks/>
            </p:cNvSpPr>
            <p:nvPr/>
          </p:nvSpPr>
          <p:spPr bwMode="hidden">
            <a:xfrm>
              <a:off x="-3905250" y="4294188"/>
              <a:ext cx="13011150" cy="1892300"/>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4"/>
          <p:cNvSpPr>
            <a:spLocks noGrp="1"/>
          </p:cNvSpPr>
          <p:nvPr>
            <p:ph type="dt" sz="half" idx="10"/>
          </p:nvPr>
        </p:nvSpPr>
        <p:spPr/>
        <p:txBody>
          <a:bodyPr/>
          <a:lstStyle>
            <a:lvl1pPr>
              <a:defRPr/>
            </a:lvl1pPr>
          </a:lstStyle>
          <a:p>
            <a:pPr>
              <a:defRPr/>
            </a:pPr>
            <a:endParaRPr lang="en-US"/>
          </a:p>
        </p:txBody>
      </p:sp>
      <p:sp>
        <p:nvSpPr>
          <p:cNvPr id="13" name="Footer Placeholder 5"/>
          <p:cNvSpPr>
            <a:spLocks noGrp="1"/>
          </p:cNvSpPr>
          <p:nvPr>
            <p:ph type="ftr" sz="quarter" idx="11"/>
          </p:nvPr>
        </p:nvSpPr>
        <p:spPr/>
        <p:txBody>
          <a:bodyPr/>
          <a:lstStyle>
            <a:lvl1pPr>
              <a:defRPr/>
            </a:lvl1pPr>
          </a:lstStyle>
          <a:p>
            <a:pPr>
              <a:defRPr/>
            </a:pPr>
            <a:endParaRPr lang="en-US"/>
          </a:p>
        </p:txBody>
      </p:sp>
      <p:sp>
        <p:nvSpPr>
          <p:cNvPr id="14" name="Slide Number Placeholder 6"/>
          <p:cNvSpPr>
            <a:spLocks noGrp="1"/>
          </p:cNvSpPr>
          <p:nvPr>
            <p:ph type="sldNum" sz="quarter" idx="12"/>
          </p:nvPr>
        </p:nvSpPr>
        <p:spPr/>
        <p:txBody>
          <a:bodyPr/>
          <a:lstStyle>
            <a:lvl1pPr>
              <a:defRPr/>
            </a:lvl1pPr>
          </a:lstStyle>
          <a:p>
            <a:pPr>
              <a:defRPr/>
            </a:pPr>
            <a:fld id="{0F4013A4-3F9D-4630-8589-492C5B9948D3}" type="slidenum">
              <a:rPr lang="en-US"/>
              <a:pPr>
                <a:defRPr/>
              </a:pPr>
              <a:t>‹#›</a:t>
            </a:fld>
            <a:endParaRPr lang="en-US"/>
          </a:p>
        </p:txBody>
      </p:sp>
    </p:spTree>
    <p:extLst>
      <p:ext uri="{BB962C8B-B14F-4D97-AF65-F5344CB8AC3E}">
        <p14:creationId xmlns:p14="http://schemas.microsoft.com/office/powerpoint/2010/main" val="1309586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en-US" smtClean="0">
              <a:solidFill>
                <a:srgbClr val="FFFFFF"/>
              </a:solidFill>
              <a:latin typeface="Candara" panose="020E0502030303020204" pitchFamily="34" charset="0"/>
            </a:endParaRPr>
          </a:p>
        </p:txBody>
      </p:sp>
      <p:grpSp>
        <p:nvGrpSpPr>
          <p:cNvPr id="6" name="Group 15"/>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125" y="4500563"/>
              <a:ext cx="4295775" cy="1016000"/>
            </a:xfrm>
            <a:custGeom>
              <a:avLst/>
              <a:gdLst>
                <a:gd name="T0" fmla="*/ 2147483646 w 2706"/>
                <a:gd name="T1" fmla="*/ 0 h 640"/>
                <a:gd name="T2" fmla="*/ 2147483646 w 2706"/>
                <a:gd name="T3" fmla="*/ 0 h 640"/>
                <a:gd name="T4" fmla="*/ 2147483646 w 2706"/>
                <a:gd name="T5" fmla="*/ 2147483646 h 640"/>
                <a:gd name="T6" fmla="*/ 2147483646 w 2706"/>
                <a:gd name="T7" fmla="*/ 2147483646 h 640"/>
                <a:gd name="T8" fmla="*/ 2147483646 w 2706"/>
                <a:gd name="T9" fmla="*/ 2147483646 h 640"/>
                <a:gd name="T10" fmla="*/ 2147483646 w 2706"/>
                <a:gd name="T11" fmla="*/ 2147483646 h 640"/>
                <a:gd name="T12" fmla="*/ 2147483646 w 2706"/>
                <a:gd name="T13" fmla="*/ 2147483646 h 640"/>
                <a:gd name="T14" fmla="*/ 2147483646 w 2706"/>
                <a:gd name="T15" fmla="*/ 2147483646 h 640"/>
                <a:gd name="T16" fmla="*/ 2147483646 w 2706"/>
                <a:gd name="T17" fmla="*/ 2147483646 h 640"/>
                <a:gd name="T18" fmla="*/ 2147483646 w 2706"/>
                <a:gd name="T19" fmla="*/ 2147483646 h 640"/>
                <a:gd name="T20" fmla="*/ 2147483646 w 2706"/>
                <a:gd name="T21" fmla="*/ 2147483646 h 640"/>
                <a:gd name="T22" fmla="*/ 2147483646 w 2706"/>
                <a:gd name="T23" fmla="*/ 2147483646 h 640"/>
                <a:gd name="T24" fmla="*/ 2147483646 w 2706"/>
                <a:gd name="T25" fmla="*/ 2147483646 h 640"/>
                <a:gd name="T26" fmla="*/ 2147483646 w 2706"/>
                <a:gd name="T27" fmla="*/ 2147483646 h 640"/>
                <a:gd name="T28" fmla="*/ 2147483646 w 2706"/>
                <a:gd name="T29" fmla="*/ 2147483646 h 640"/>
                <a:gd name="T30" fmla="*/ 2147483646 w 2706"/>
                <a:gd name="T31" fmla="*/ 2147483646 h 640"/>
                <a:gd name="T32" fmla="*/ 2147483646 w 2706"/>
                <a:gd name="T33" fmla="*/ 2147483646 h 640"/>
                <a:gd name="T34" fmla="*/ 2147483646 w 2706"/>
                <a:gd name="T35" fmla="*/ 2147483646 h 640"/>
                <a:gd name="T36" fmla="*/ 0 w 2706"/>
                <a:gd name="T37" fmla="*/ 2147483646 h 640"/>
                <a:gd name="T38" fmla="*/ 0 w 2706"/>
                <a:gd name="T39" fmla="*/ 2147483646 h 640"/>
                <a:gd name="T40" fmla="*/ 2147483646 w 2706"/>
                <a:gd name="T41" fmla="*/ 2147483646 h 640"/>
                <a:gd name="T42" fmla="*/ 2147483646 w 2706"/>
                <a:gd name="T43" fmla="*/ 2147483646 h 640"/>
                <a:gd name="T44" fmla="*/ 2147483646 w 2706"/>
                <a:gd name="T45" fmla="*/ 2147483646 h 640"/>
                <a:gd name="T46" fmla="*/ 2147483646 w 2706"/>
                <a:gd name="T47" fmla="*/ 2147483646 h 640"/>
                <a:gd name="T48" fmla="*/ 2147483646 w 2706"/>
                <a:gd name="T49" fmla="*/ 2147483646 h 640"/>
                <a:gd name="T50" fmla="*/ 2147483646 w 2706"/>
                <a:gd name="T51" fmla="*/ 2147483646 h 640"/>
                <a:gd name="T52" fmla="*/ 2147483646 w 2706"/>
                <a:gd name="T53" fmla="*/ 2147483646 h 640"/>
                <a:gd name="T54" fmla="*/ 2147483646 w 2706"/>
                <a:gd name="T55" fmla="*/ 2147483646 h 640"/>
                <a:gd name="T56" fmla="*/ 2147483646 w 2706"/>
                <a:gd name="T57" fmla="*/ 2147483646 h 640"/>
                <a:gd name="T58" fmla="*/ 2147483646 w 2706"/>
                <a:gd name="T59" fmla="*/ 2147483646 h 640"/>
                <a:gd name="T60" fmla="*/ 2147483646 w 2706"/>
                <a:gd name="T61" fmla="*/ 2147483646 h 640"/>
                <a:gd name="T62" fmla="*/ 2147483646 w 2706"/>
                <a:gd name="T63" fmla="*/ 2147483646 h 640"/>
                <a:gd name="T64" fmla="*/ 2147483646 w 2706"/>
                <a:gd name="T65" fmla="*/ 2147483646 h 640"/>
                <a:gd name="T66" fmla="*/ 2147483646 w 2706"/>
                <a:gd name="T67" fmla="*/ 2147483646 h 640"/>
                <a:gd name="T68" fmla="*/ 2147483646 w 2706"/>
                <a:gd name="T69" fmla="*/ 2147483646 h 640"/>
                <a:gd name="T70" fmla="*/ 2147483646 w 2706"/>
                <a:gd name="T71" fmla="*/ 2147483646 h 640"/>
                <a:gd name="T72" fmla="*/ 2147483646 w 2706"/>
                <a:gd name="T73" fmla="*/ 2147483646 h 640"/>
                <a:gd name="T74" fmla="*/ 2147483646 w 2706"/>
                <a:gd name="T75" fmla="*/ 2147483646 h 640"/>
                <a:gd name="T76" fmla="*/ 2147483646 w 2706"/>
                <a:gd name="T77" fmla="*/ 2147483646 h 640"/>
                <a:gd name="T78" fmla="*/ 2147483646 w 2706"/>
                <a:gd name="T79" fmla="*/ 2147483646 h 640"/>
                <a:gd name="T80" fmla="*/ 2147483646 w 2706"/>
                <a:gd name="T81" fmla="*/ 2147483646 h 640"/>
                <a:gd name="T82" fmla="*/ 2147483646 w 2706"/>
                <a:gd name="T83" fmla="*/ 2147483646 h 640"/>
                <a:gd name="T84" fmla="*/ 2147483646 w 2706"/>
                <a:gd name="T85" fmla="*/ 2147483646 h 640"/>
                <a:gd name="T86" fmla="*/ 2147483646 w 2706"/>
                <a:gd name="T87" fmla="*/ 2147483646 h 640"/>
                <a:gd name="T88" fmla="*/ 2147483646 w 2706"/>
                <a:gd name="T89" fmla="*/ 2147483646 h 640"/>
                <a:gd name="T90" fmla="*/ 2147483646 w 2706"/>
                <a:gd name="T91" fmla="*/ 2147483646 h 640"/>
                <a:gd name="T92" fmla="*/ 2147483646 w 2706"/>
                <a:gd name="T93" fmla="*/ 2147483646 h 640"/>
                <a:gd name="T94" fmla="*/ 2147483646 w 2706"/>
                <a:gd name="T95" fmla="*/ 2147483646 h 640"/>
                <a:gd name="T96" fmla="*/ 2147483646 w 2706"/>
                <a:gd name="T97" fmla="*/ 2147483646 h 640"/>
                <a:gd name="T98" fmla="*/ 2147483646 w 2706"/>
                <a:gd name="T99" fmla="*/ 2147483646 h 640"/>
                <a:gd name="T100" fmla="*/ 2147483646 w 2706"/>
                <a:gd name="T101" fmla="*/ 2147483646 h 640"/>
                <a:gd name="T102" fmla="*/ 2147483646 w 2706"/>
                <a:gd name="T103" fmla="*/ 2147483646 h 640"/>
                <a:gd name="T104" fmla="*/ 2147483646 w 2706"/>
                <a:gd name="T105" fmla="*/ 2147483646 h 640"/>
                <a:gd name="T106" fmla="*/ 2147483646 w 2706"/>
                <a:gd name="T107" fmla="*/ 0 h 640"/>
                <a:gd name="T108" fmla="*/ 2147483646 w 2706"/>
                <a:gd name="T109" fmla="*/ 0 h 640"/>
                <a:gd name="T110" fmla="*/ 2147483646 w 2706"/>
                <a:gd name="T111" fmla="*/ 0 h 640"/>
                <a:gd name="T112" fmla="*/ 2147483646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18"/>
            <p:cNvSpPr>
              <a:spLocks/>
            </p:cNvSpPr>
            <p:nvPr/>
          </p:nvSpPr>
          <p:spPr bwMode="hidden">
            <a:xfrm>
              <a:off x="-309563" y="4318000"/>
              <a:ext cx="8280401" cy="1209675"/>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22"/>
            <p:cNvSpPr>
              <a:spLocks/>
            </p:cNvSpPr>
            <p:nvPr/>
          </p:nvSpPr>
          <p:spPr bwMode="hidden">
            <a:xfrm>
              <a:off x="3175" y="4335463"/>
              <a:ext cx="8166100" cy="1101725"/>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 name="Freeform 26"/>
            <p:cNvSpPr>
              <a:spLocks/>
            </p:cNvSpPr>
            <p:nvPr/>
          </p:nvSpPr>
          <p:spPr bwMode="hidden">
            <a:xfrm>
              <a:off x="4156075" y="4316413"/>
              <a:ext cx="4940300" cy="927100"/>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useBgFill="1">
          <p:nvSpPr>
            <p:cNvPr id="11" name="Freeform 20"/>
            <p:cNvSpPr>
              <a:spLocks/>
            </p:cNvSpPr>
            <p:nvPr/>
          </p:nvSpPr>
          <p:spPr bwMode="hidden">
            <a:xfrm>
              <a:off x="-3905250" y="4294188"/>
              <a:ext cx="13011150" cy="1892300"/>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12" name="Date Placeholder 4"/>
          <p:cNvSpPr>
            <a:spLocks noGrp="1"/>
          </p:cNvSpPr>
          <p:nvPr>
            <p:ph type="dt" sz="half" idx="10"/>
          </p:nvPr>
        </p:nvSpPr>
        <p:spPr/>
        <p:txBody>
          <a:bodyPr/>
          <a:lstStyle>
            <a:lvl1pPr>
              <a:defRPr/>
            </a:lvl1pPr>
          </a:lstStyle>
          <a:p>
            <a:pPr>
              <a:defRPr/>
            </a:pPr>
            <a:endParaRPr lang="en-US"/>
          </a:p>
        </p:txBody>
      </p:sp>
      <p:sp>
        <p:nvSpPr>
          <p:cNvPr id="13" name="Footer Placeholder 5"/>
          <p:cNvSpPr>
            <a:spLocks noGrp="1"/>
          </p:cNvSpPr>
          <p:nvPr>
            <p:ph type="ftr" sz="quarter" idx="11"/>
          </p:nvPr>
        </p:nvSpPr>
        <p:spPr/>
        <p:txBody>
          <a:bodyPr/>
          <a:lstStyle>
            <a:lvl1pPr>
              <a:defRPr/>
            </a:lvl1pPr>
          </a:lstStyle>
          <a:p>
            <a:pPr>
              <a:defRPr/>
            </a:pPr>
            <a:endParaRPr lang="en-US"/>
          </a:p>
        </p:txBody>
      </p:sp>
      <p:sp>
        <p:nvSpPr>
          <p:cNvPr id="14" name="Slide Number Placeholder 6"/>
          <p:cNvSpPr>
            <a:spLocks noGrp="1"/>
          </p:cNvSpPr>
          <p:nvPr>
            <p:ph type="sldNum" sz="quarter" idx="12"/>
          </p:nvPr>
        </p:nvSpPr>
        <p:spPr/>
        <p:txBody>
          <a:bodyPr/>
          <a:lstStyle>
            <a:lvl1pPr>
              <a:defRPr/>
            </a:lvl1pPr>
          </a:lstStyle>
          <a:p>
            <a:pPr>
              <a:defRPr/>
            </a:pPr>
            <a:fld id="{040A075F-5C71-4717-A928-AB4F60EBFAF8}" type="slidenum">
              <a:rPr lang="en-US"/>
              <a:pPr>
                <a:defRPr/>
              </a:pPr>
              <a:t>‹#›</a:t>
            </a:fld>
            <a:endParaRPr lang="en-US"/>
          </a:p>
        </p:txBody>
      </p:sp>
    </p:spTree>
    <p:extLst>
      <p:ext uri="{BB962C8B-B14F-4D97-AF65-F5344CB8AC3E}">
        <p14:creationId xmlns:p14="http://schemas.microsoft.com/office/powerpoint/2010/main" val="3770411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en-US" smtClean="0">
              <a:solidFill>
                <a:srgbClr val="FFFFFF"/>
              </a:solidFill>
              <a:latin typeface="Candara" panose="020E0502030303020204" pitchFamily="34" charset="0"/>
            </a:endParaRPr>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033" name="Freeform 14"/>
            <p:cNvSpPr>
              <a:spLocks/>
            </p:cNvSpPr>
            <p:nvPr/>
          </p:nvSpPr>
          <p:spPr bwMode="hidden">
            <a:xfrm>
              <a:off x="4810125" y="4500563"/>
              <a:ext cx="4295775" cy="1016000"/>
            </a:xfrm>
            <a:custGeom>
              <a:avLst/>
              <a:gdLst>
                <a:gd name="T0" fmla="*/ 2147483646 w 2706"/>
                <a:gd name="T1" fmla="*/ 0 h 640"/>
                <a:gd name="T2" fmla="*/ 2147483646 w 2706"/>
                <a:gd name="T3" fmla="*/ 0 h 640"/>
                <a:gd name="T4" fmla="*/ 2147483646 w 2706"/>
                <a:gd name="T5" fmla="*/ 2147483646 h 640"/>
                <a:gd name="T6" fmla="*/ 2147483646 w 2706"/>
                <a:gd name="T7" fmla="*/ 2147483646 h 640"/>
                <a:gd name="T8" fmla="*/ 2147483646 w 2706"/>
                <a:gd name="T9" fmla="*/ 2147483646 h 640"/>
                <a:gd name="T10" fmla="*/ 2147483646 w 2706"/>
                <a:gd name="T11" fmla="*/ 2147483646 h 640"/>
                <a:gd name="T12" fmla="*/ 2147483646 w 2706"/>
                <a:gd name="T13" fmla="*/ 2147483646 h 640"/>
                <a:gd name="T14" fmla="*/ 2147483646 w 2706"/>
                <a:gd name="T15" fmla="*/ 2147483646 h 640"/>
                <a:gd name="T16" fmla="*/ 2147483646 w 2706"/>
                <a:gd name="T17" fmla="*/ 2147483646 h 640"/>
                <a:gd name="T18" fmla="*/ 2147483646 w 2706"/>
                <a:gd name="T19" fmla="*/ 2147483646 h 640"/>
                <a:gd name="T20" fmla="*/ 2147483646 w 2706"/>
                <a:gd name="T21" fmla="*/ 2147483646 h 640"/>
                <a:gd name="T22" fmla="*/ 2147483646 w 2706"/>
                <a:gd name="T23" fmla="*/ 2147483646 h 640"/>
                <a:gd name="T24" fmla="*/ 2147483646 w 2706"/>
                <a:gd name="T25" fmla="*/ 2147483646 h 640"/>
                <a:gd name="T26" fmla="*/ 2147483646 w 2706"/>
                <a:gd name="T27" fmla="*/ 2147483646 h 640"/>
                <a:gd name="T28" fmla="*/ 2147483646 w 2706"/>
                <a:gd name="T29" fmla="*/ 2147483646 h 640"/>
                <a:gd name="T30" fmla="*/ 2147483646 w 2706"/>
                <a:gd name="T31" fmla="*/ 2147483646 h 640"/>
                <a:gd name="T32" fmla="*/ 2147483646 w 2706"/>
                <a:gd name="T33" fmla="*/ 2147483646 h 640"/>
                <a:gd name="T34" fmla="*/ 2147483646 w 2706"/>
                <a:gd name="T35" fmla="*/ 2147483646 h 640"/>
                <a:gd name="T36" fmla="*/ 0 w 2706"/>
                <a:gd name="T37" fmla="*/ 2147483646 h 640"/>
                <a:gd name="T38" fmla="*/ 0 w 2706"/>
                <a:gd name="T39" fmla="*/ 2147483646 h 640"/>
                <a:gd name="T40" fmla="*/ 2147483646 w 2706"/>
                <a:gd name="T41" fmla="*/ 2147483646 h 640"/>
                <a:gd name="T42" fmla="*/ 2147483646 w 2706"/>
                <a:gd name="T43" fmla="*/ 2147483646 h 640"/>
                <a:gd name="T44" fmla="*/ 2147483646 w 2706"/>
                <a:gd name="T45" fmla="*/ 2147483646 h 640"/>
                <a:gd name="T46" fmla="*/ 2147483646 w 2706"/>
                <a:gd name="T47" fmla="*/ 2147483646 h 640"/>
                <a:gd name="T48" fmla="*/ 2147483646 w 2706"/>
                <a:gd name="T49" fmla="*/ 2147483646 h 640"/>
                <a:gd name="T50" fmla="*/ 2147483646 w 2706"/>
                <a:gd name="T51" fmla="*/ 2147483646 h 640"/>
                <a:gd name="T52" fmla="*/ 2147483646 w 2706"/>
                <a:gd name="T53" fmla="*/ 2147483646 h 640"/>
                <a:gd name="T54" fmla="*/ 2147483646 w 2706"/>
                <a:gd name="T55" fmla="*/ 2147483646 h 640"/>
                <a:gd name="T56" fmla="*/ 2147483646 w 2706"/>
                <a:gd name="T57" fmla="*/ 2147483646 h 640"/>
                <a:gd name="T58" fmla="*/ 2147483646 w 2706"/>
                <a:gd name="T59" fmla="*/ 2147483646 h 640"/>
                <a:gd name="T60" fmla="*/ 2147483646 w 2706"/>
                <a:gd name="T61" fmla="*/ 2147483646 h 640"/>
                <a:gd name="T62" fmla="*/ 2147483646 w 2706"/>
                <a:gd name="T63" fmla="*/ 2147483646 h 640"/>
                <a:gd name="T64" fmla="*/ 2147483646 w 2706"/>
                <a:gd name="T65" fmla="*/ 2147483646 h 640"/>
                <a:gd name="T66" fmla="*/ 2147483646 w 2706"/>
                <a:gd name="T67" fmla="*/ 2147483646 h 640"/>
                <a:gd name="T68" fmla="*/ 2147483646 w 2706"/>
                <a:gd name="T69" fmla="*/ 2147483646 h 640"/>
                <a:gd name="T70" fmla="*/ 2147483646 w 2706"/>
                <a:gd name="T71" fmla="*/ 2147483646 h 640"/>
                <a:gd name="T72" fmla="*/ 2147483646 w 2706"/>
                <a:gd name="T73" fmla="*/ 2147483646 h 640"/>
                <a:gd name="T74" fmla="*/ 2147483646 w 2706"/>
                <a:gd name="T75" fmla="*/ 2147483646 h 640"/>
                <a:gd name="T76" fmla="*/ 2147483646 w 2706"/>
                <a:gd name="T77" fmla="*/ 2147483646 h 640"/>
                <a:gd name="T78" fmla="*/ 2147483646 w 2706"/>
                <a:gd name="T79" fmla="*/ 2147483646 h 640"/>
                <a:gd name="T80" fmla="*/ 2147483646 w 2706"/>
                <a:gd name="T81" fmla="*/ 2147483646 h 640"/>
                <a:gd name="T82" fmla="*/ 2147483646 w 2706"/>
                <a:gd name="T83" fmla="*/ 2147483646 h 640"/>
                <a:gd name="T84" fmla="*/ 2147483646 w 2706"/>
                <a:gd name="T85" fmla="*/ 2147483646 h 640"/>
                <a:gd name="T86" fmla="*/ 2147483646 w 2706"/>
                <a:gd name="T87" fmla="*/ 2147483646 h 640"/>
                <a:gd name="T88" fmla="*/ 2147483646 w 2706"/>
                <a:gd name="T89" fmla="*/ 2147483646 h 640"/>
                <a:gd name="T90" fmla="*/ 2147483646 w 2706"/>
                <a:gd name="T91" fmla="*/ 2147483646 h 640"/>
                <a:gd name="T92" fmla="*/ 2147483646 w 2706"/>
                <a:gd name="T93" fmla="*/ 2147483646 h 640"/>
                <a:gd name="T94" fmla="*/ 2147483646 w 2706"/>
                <a:gd name="T95" fmla="*/ 2147483646 h 640"/>
                <a:gd name="T96" fmla="*/ 2147483646 w 2706"/>
                <a:gd name="T97" fmla="*/ 2147483646 h 640"/>
                <a:gd name="T98" fmla="*/ 2147483646 w 2706"/>
                <a:gd name="T99" fmla="*/ 2147483646 h 640"/>
                <a:gd name="T100" fmla="*/ 2147483646 w 2706"/>
                <a:gd name="T101" fmla="*/ 2147483646 h 640"/>
                <a:gd name="T102" fmla="*/ 2147483646 w 2706"/>
                <a:gd name="T103" fmla="*/ 2147483646 h 640"/>
                <a:gd name="T104" fmla="*/ 2147483646 w 2706"/>
                <a:gd name="T105" fmla="*/ 2147483646 h 640"/>
                <a:gd name="T106" fmla="*/ 2147483646 w 2706"/>
                <a:gd name="T107" fmla="*/ 0 h 640"/>
                <a:gd name="T108" fmla="*/ 2147483646 w 2706"/>
                <a:gd name="T109" fmla="*/ 0 h 640"/>
                <a:gd name="T110" fmla="*/ 2147483646 w 2706"/>
                <a:gd name="T111" fmla="*/ 0 h 640"/>
                <a:gd name="T112" fmla="*/ 2147483646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4" name="Freeform 18"/>
            <p:cNvSpPr>
              <a:spLocks/>
            </p:cNvSpPr>
            <p:nvPr/>
          </p:nvSpPr>
          <p:spPr bwMode="hidden">
            <a:xfrm>
              <a:off x="-309563" y="4318000"/>
              <a:ext cx="8280401" cy="1209675"/>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5" name="Freeform 22"/>
            <p:cNvSpPr>
              <a:spLocks/>
            </p:cNvSpPr>
            <p:nvPr/>
          </p:nvSpPr>
          <p:spPr bwMode="hidden">
            <a:xfrm>
              <a:off x="3175" y="4335463"/>
              <a:ext cx="8166100" cy="1101725"/>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6" name="Freeform 26"/>
            <p:cNvSpPr>
              <a:spLocks/>
            </p:cNvSpPr>
            <p:nvPr/>
          </p:nvSpPr>
          <p:spPr bwMode="hidden">
            <a:xfrm>
              <a:off x="4156075" y="4316413"/>
              <a:ext cx="4940300" cy="927100"/>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useBgFill="1">
          <p:nvSpPr>
            <p:cNvPr id="1037" name="Freeform 10"/>
            <p:cNvSpPr>
              <a:spLocks/>
            </p:cNvSpPr>
            <p:nvPr/>
          </p:nvSpPr>
          <p:spPr bwMode="hidden">
            <a:xfrm>
              <a:off x="-3905251" y="4294188"/>
              <a:ext cx="13027839" cy="1892300"/>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028" name="Title Placeholder 1"/>
          <p:cNvSpPr>
            <a:spLocks noGrp="1"/>
          </p:cNvSpPr>
          <p:nvPr>
            <p:ph type="title"/>
          </p:nvPr>
        </p:nvSpPr>
        <p:spPr bwMode="auto">
          <a:xfrm>
            <a:off x="457200" y="338138"/>
            <a:ext cx="8229600" cy="12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 name="Date Placeholder 3"/>
          <p:cNvSpPr>
            <a:spLocks noGrp="1"/>
          </p:cNvSpPr>
          <p:nvPr>
            <p:ph type="dt" sz="half" idx="2"/>
          </p:nvPr>
        </p:nvSpPr>
        <p:spPr>
          <a:xfrm>
            <a:off x="5164138" y="6249988"/>
            <a:ext cx="3786187"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chemeClr val="tx2"/>
                </a:solidFill>
              </a:defRPr>
            </a:lvl1pPr>
          </a:lstStyle>
          <a:p>
            <a:pPr>
              <a:defRPr/>
            </a:pPr>
            <a:endParaRPr lang="en-US"/>
          </a:p>
        </p:txBody>
      </p:sp>
      <p:sp>
        <p:nvSpPr>
          <p:cNvPr id="5" name="Footer Placeholder 4"/>
          <p:cNvSpPr>
            <a:spLocks noGrp="1"/>
          </p:cNvSpPr>
          <p:nvPr>
            <p:ph type="ftr" sz="quarter" idx="3"/>
          </p:nvPr>
        </p:nvSpPr>
        <p:spPr>
          <a:xfrm>
            <a:off x="193675" y="6249988"/>
            <a:ext cx="3786188"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tx2"/>
                </a:solidFill>
              </a:defRPr>
            </a:lvl1pPr>
          </a:lstStyle>
          <a:p>
            <a:pPr>
              <a:defRPr/>
            </a:pPr>
            <a:endParaRPr lang="en-US"/>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wrap="square" lIns="91440" tIns="45720" rIns="91440" bIns="45720" numCol="1" anchor="ctr" anchorCtr="0" compatLnSpc="1">
            <a:prstTxWarp prst="textNoShape">
              <a:avLst/>
            </a:prstTxWarp>
          </a:bodyPr>
          <a:lstStyle>
            <a:lvl1pPr algn="ctr">
              <a:defRPr sz="1000">
                <a:solidFill>
                  <a:schemeClr val="tx2"/>
                </a:solidFill>
              </a:defRPr>
            </a:lvl1pPr>
          </a:lstStyle>
          <a:p>
            <a:pPr>
              <a:defRPr/>
            </a:pPr>
            <a:fld id="{E0AA9A56-394E-45CE-A6CE-A275A52A3794}" type="slidenum">
              <a:rPr lang="en-US"/>
              <a:pPr>
                <a:defRPr/>
              </a:pPr>
              <a:t>‹#›</a:t>
            </a:fld>
            <a:endParaRPr lang="en-US"/>
          </a:p>
        </p:txBody>
      </p:sp>
      <p:sp>
        <p:nvSpPr>
          <p:cNvPr id="1032" name="Text Placeholder 2"/>
          <p:cNvSpPr>
            <a:spLocks noGrp="1"/>
          </p:cNvSpPr>
          <p:nvPr>
            <p:ph type="body" idx="1"/>
          </p:nvPr>
        </p:nvSpPr>
        <p:spPr bwMode="auto">
          <a:xfrm>
            <a:off x="871538" y="2674938"/>
            <a:ext cx="7408862"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786" r:id="rId1"/>
    <p:sldLayoutId id="2147483781" r:id="rId2"/>
    <p:sldLayoutId id="2147483787" r:id="rId3"/>
    <p:sldLayoutId id="2147483782" r:id="rId4"/>
    <p:sldLayoutId id="2147483783" r:id="rId5"/>
    <p:sldLayoutId id="2147483784" r:id="rId6"/>
    <p:sldLayoutId id="2147483788" r:id="rId7"/>
    <p:sldLayoutId id="2147483789" r:id="rId8"/>
    <p:sldLayoutId id="2147483790" r:id="rId9"/>
    <p:sldLayoutId id="2147483785" r:id="rId10"/>
    <p:sldLayoutId id="2147483791" r:id="rId11"/>
  </p:sldLayoutIdLst>
  <p:txStyles>
    <p:titleStyle>
      <a:lvl1pPr algn="ctr" rtl="0" eaLnBrk="0" fontAlgn="base" hangingPunct="0">
        <a:spcBef>
          <a:spcPct val="0"/>
        </a:spcBef>
        <a:spcAft>
          <a:spcPct val="0"/>
        </a:spcAft>
        <a:defRPr sz="4400" b="0" i="0" u="none" kern="12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defRPr>
      </a:lvl2pPr>
      <a:lvl3pPr algn="ctr" rtl="0" eaLnBrk="0" fontAlgn="base" hangingPunct="0">
        <a:spcBef>
          <a:spcPct val="0"/>
        </a:spcBef>
        <a:spcAft>
          <a:spcPct val="0"/>
        </a:spcAft>
        <a:defRPr sz="4400">
          <a:solidFill>
            <a:srgbClr val="FFFFFF"/>
          </a:solidFill>
          <a:latin typeface="Candara" pitchFamily="34" charset="0"/>
        </a:defRPr>
      </a:lvl3pPr>
      <a:lvl4pPr algn="ctr" rtl="0" eaLnBrk="0" fontAlgn="base" hangingPunct="0">
        <a:spcBef>
          <a:spcPct val="0"/>
        </a:spcBef>
        <a:spcAft>
          <a:spcPct val="0"/>
        </a:spcAft>
        <a:defRPr sz="4400">
          <a:solidFill>
            <a:srgbClr val="FFFFFF"/>
          </a:solidFill>
          <a:latin typeface="Candara" pitchFamily="34" charset="0"/>
        </a:defRPr>
      </a:lvl4pPr>
      <a:lvl5pPr algn="ctr" rtl="0" eaLnBrk="0" fontAlgn="base" hangingPunct="0">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1"/>
        </a:buClr>
        <a:buSzPct val="100000"/>
        <a:buFont typeface="Symbol" panose="05050102010706020507"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anose="05050102010706020507"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anose="05050102010706020507"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anose="05050102010706020507" pitchFamily="18" charset="2"/>
        <a:buChar char=""/>
        <a:defRPr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anose="05050102010706020507"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 Id="rId4" Type="http://schemas.openxmlformats.org/officeDocument/2006/relationships/hyperlink" Target="https://www.youtube.com/watch?v=GhbuhT1GDpI"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85800" y="1600200"/>
            <a:ext cx="7772400" cy="1779588"/>
          </a:xfrm>
        </p:spPr>
        <p:txBody>
          <a:bodyPr/>
          <a:lstStyle/>
          <a:p>
            <a:pPr eaLnBrk="1" hangingPunct="1"/>
            <a:r>
              <a:rPr lang="en-US" altLang="en-US" sz="4800" b="1" dirty="0" smtClean="0">
                <a:latin typeface="Trebuchet MS" panose="020B0603020202020204" pitchFamily="34" charset="0"/>
              </a:rPr>
              <a:t>Electricity – Part 2</a:t>
            </a:r>
            <a:endParaRPr lang="en-US" altLang="en-US" sz="4800" b="1" dirty="0" smtClean="0">
              <a:latin typeface="Trebuchet MS" panose="020B0603020202020204" pitchFamily="34" charset="0"/>
            </a:endParaRPr>
          </a:p>
        </p:txBody>
      </p:sp>
      <p:sp>
        <p:nvSpPr>
          <p:cNvPr id="3075" name="Rectangle 3"/>
          <p:cNvSpPr>
            <a:spLocks noGrp="1" noChangeArrowheads="1"/>
          </p:cNvSpPr>
          <p:nvPr>
            <p:ph type="subTitle" idx="1"/>
          </p:nvPr>
        </p:nvSpPr>
        <p:spPr>
          <a:xfrm>
            <a:off x="1371600" y="3556000"/>
            <a:ext cx="6400800" cy="1473200"/>
          </a:xfrm>
        </p:spPr>
        <p:txBody>
          <a:bodyPr/>
          <a:lstStyle/>
          <a:p>
            <a:pPr eaLnBrk="1" hangingPunct="1"/>
            <a:r>
              <a:rPr lang="en-US" altLang="en-US" b="1" dirty="0" smtClean="0">
                <a:latin typeface="Trebuchet MS" panose="020B0603020202020204" pitchFamily="34" charset="0"/>
              </a:rPr>
              <a:t>Electric </a:t>
            </a:r>
            <a:r>
              <a:rPr lang="en-US" altLang="en-US" b="1" dirty="0" smtClean="0">
                <a:latin typeface="Trebuchet MS" panose="020B0603020202020204" pitchFamily="34" charset="0"/>
              </a:rPr>
              <a:t>Potential Energy and Voltage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ppt_x"/>
                                          </p:val>
                                        </p:tav>
                                        <p:tav tm="100000">
                                          <p:val>
                                            <p:strVal val="#ppt_x"/>
                                          </p:val>
                                        </p:tav>
                                      </p:tavLst>
                                    </p:anim>
                                    <p:anim calcmode="lin" valueType="num">
                                      <p:cBhvr additive="base">
                                        <p:cTn id="8" dur="500" fill="hold"/>
                                        <p:tgtEl>
                                          <p:spTgt spid="921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3075">
                                            <p:txEl>
                                              <p:pRg st="0" end="0"/>
                                            </p:txEl>
                                          </p:spTgt>
                                        </p:tgtEl>
                                        <p:attrNameLst>
                                          <p:attrName>style.visibility</p:attrName>
                                        </p:attrNameLst>
                                      </p:cBhvr>
                                      <p:to>
                                        <p:strVal val="visible"/>
                                      </p:to>
                                    </p:set>
                                    <p:anim calcmode="lin" valueType="num">
                                      <p:cBhvr additive="base">
                                        <p:cTn id="13" dur="500" fill="hold"/>
                                        <p:tgtEl>
                                          <p:spTgt spid="3075">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307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52202"/>
            <a:ext cx="8229600" cy="1252537"/>
          </a:xfrm>
        </p:spPr>
        <p:txBody>
          <a:bodyPr/>
          <a:lstStyle/>
          <a:p>
            <a:r>
              <a:rPr lang="en-US" sz="3200" dirty="0" smtClean="0"/>
              <a:t>Model explaining how charges are separated and gain electric potential </a:t>
            </a:r>
            <a:r>
              <a:rPr lang="en-US" sz="3200" dirty="0"/>
              <a:t>e</a:t>
            </a:r>
            <a:r>
              <a:rPr lang="en-US" sz="3200" dirty="0" smtClean="0"/>
              <a:t>nergy</a:t>
            </a:r>
            <a:endParaRPr lang="en-US" sz="3200" dirty="0"/>
          </a:p>
        </p:txBody>
      </p:sp>
      <p:pic>
        <p:nvPicPr>
          <p:cNvPr id="6" name="Picture 5"/>
          <p:cNvPicPr>
            <a:picLocks noChangeAspect="1"/>
          </p:cNvPicPr>
          <p:nvPr/>
        </p:nvPicPr>
        <p:blipFill>
          <a:blip r:embed="rId2"/>
          <a:stretch>
            <a:fillRect/>
          </a:stretch>
        </p:blipFill>
        <p:spPr>
          <a:xfrm>
            <a:off x="199271" y="2590800"/>
            <a:ext cx="8745458" cy="4038600"/>
          </a:xfrm>
          <a:prstGeom prst="rect">
            <a:avLst/>
          </a:prstGeom>
        </p:spPr>
      </p:pic>
      <p:sp>
        <p:nvSpPr>
          <p:cNvPr id="7" name="TextBox 6"/>
          <p:cNvSpPr txBox="1"/>
          <p:nvPr/>
        </p:nvSpPr>
        <p:spPr>
          <a:xfrm>
            <a:off x="1371600" y="2220036"/>
            <a:ext cx="457200" cy="381000"/>
          </a:xfrm>
          <a:prstGeom prst="rect">
            <a:avLst/>
          </a:prstGeom>
          <a:noFill/>
        </p:spPr>
        <p:txBody>
          <a:bodyPr wrap="square" rtlCol="0">
            <a:spAutoFit/>
          </a:bodyPr>
          <a:lstStyle/>
          <a:p>
            <a:r>
              <a:rPr lang="en-US" b="1" dirty="0" smtClean="0"/>
              <a:t>A</a:t>
            </a:r>
            <a:endParaRPr lang="en-US" b="1" dirty="0"/>
          </a:p>
        </p:txBody>
      </p:sp>
      <p:sp>
        <p:nvSpPr>
          <p:cNvPr id="8" name="TextBox 7"/>
          <p:cNvSpPr txBox="1"/>
          <p:nvPr/>
        </p:nvSpPr>
        <p:spPr>
          <a:xfrm>
            <a:off x="4479309" y="2222310"/>
            <a:ext cx="457200" cy="381000"/>
          </a:xfrm>
          <a:prstGeom prst="rect">
            <a:avLst/>
          </a:prstGeom>
          <a:noFill/>
        </p:spPr>
        <p:txBody>
          <a:bodyPr wrap="square" rtlCol="0">
            <a:spAutoFit/>
          </a:bodyPr>
          <a:lstStyle/>
          <a:p>
            <a:r>
              <a:rPr lang="en-US" b="1" dirty="0"/>
              <a:t>B</a:t>
            </a:r>
            <a:endParaRPr lang="en-US" b="1" dirty="0"/>
          </a:p>
        </p:txBody>
      </p:sp>
      <p:sp>
        <p:nvSpPr>
          <p:cNvPr id="9" name="TextBox 8"/>
          <p:cNvSpPr txBox="1"/>
          <p:nvPr/>
        </p:nvSpPr>
        <p:spPr>
          <a:xfrm>
            <a:off x="7467600" y="2231409"/>
            <a:ext cx="457200" cy="381000"/>
          </a:xfrm>
          <a:prstGeom prst="rect">
            <a:avLst/>
          </a:prstGeom>
          <a:noFill/>
        </p:spPr>
        <p:txBody>
          <a:bodyPr wrap="square" rtlCol="0">
            <a:spAutoFit/>
          </a:bodyPr>
          <a:lstStyle/>
          <a:p>
            <a:r>
              <a:rPr lang="en-US" b="1" dirty="0"/>
              <a:t>C</a:t>
            </a:r>
            <a:endParaRPr lang="en-US" b="1" dirty="0"/>
          </a:p>
        </p:txBody>
      </p:sp>
    </p:spTree>
    <p:extLst>
      <p:ext uri="{BB962C8B-B14F-4D97-AF65-F5344CB8AC3E}">
        <p14:creationId xmlns:p14="http://schemas.microsoft.com/office/powerpoint/2010/main" val="36950142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dirty="0" smtClean="0"/>
              <a:t>Separation of charge due to chemical reactions in a electrochemical cell</a:t>
            </a:r>
            <a:endParaRPr lang="en-US" sz="4000" dirty="0"/>
          </a:p>
        </p:txBody>
      </p:sp>
      <p:pic>
        <p:nvPicPr>
          <p:cNvPr id="7" name="Content Placeholder 6"/>
          <p:cNvPicPr>
            <a:picLocks noGrp="1" noChangeAspect="1"/>
          </p:cNvPicPr>
          <p:nvPr>
            <p:ph sz="quarter" idx="13"/>
          </p:nvPr>
        </p:nvPicPr>
        <p:blipFill>
          <a:blip r:embed="rId2"/>
          <a:stretch>
            <a:fillRect/>
          </a:stretch>
        </p:blipFill>
        <p:spPr>
          <a:xfrm>
            <a:off x="152400" y="1752600"/>
            <a:ext cx="3810000" cy="4858991"/>
          </a:xfrm>
          <a:prstGeom prst="rect">
            <a:avLst/>
          </a:prstGeom>
        </p:spPr>
      </p:pic>
      <p:sp>
        <p:nvSpPr>
          <p:cNvPr id="6" name="Content Placeholder 5"/>
          <p:cNvSpPr>
            <a:spLocks noGrp="1"/>
          </p:cNvSpPr>
          <p:nvPr>
            <p:ph sz="quarter" idx="14"/>
          </p:nvPr>
        </p:nvSpPr>
        <p:spPr>
          <a:xfrm>
            <a:off x="3962400" y="2362199"/>
            <a:ext cx="4724400" cy="4249391"/>
          </a:xfrm>
        </p:spPr>
        <p:txBody>
          <a:bodyPr/>
          <a:lstStyle/>
          <a:p>
            <a:r>
              <a:rPr lang="en-US" dirty="0" smtClean="0"/>
              <a:t>The worker easily carries the first electron up the ladder and places it at the negative terminal.</a:t>
            </a:r>
          </a:p>
          <a:p>
            <a:r>
              <a:rPr lang="en-US" dirty="0" smtClean="0"/>
              <a:t>The worker leaves the (+) ion at the positive terminal.</a:t>
            </a:r>
          </a:p>
          <a:p>
            <a:r>
              <a:rPr lang="en-US" dirty="0" smtClean="0"/>
              <a:t>The first electron is easy to carry because the attraction is not very strong.  Only a small amount of electrical energy is stored in the cell.</a:t>
            </a:r>
            <a:endParaRPr lang="en-US" dirty="0"/>
          </a:p>
        </p:txBody>
      </p:sp>
    </p:spTree>
    <p:extLst>
      <p:ext uri="{BB962C8B-B14F-4D97-AF65-F5344CB8AC3E}">
        <p14:creationId xmlns:p14="http://schemas.microsoft.com/office/powerpoint/2010/main" val="3883301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Separation of charge due to chemical reactions in a electrochemical cell</a:t>
            </a:r>
            <a:endParaRPr lang="en-US" sz="4000" dirty="0"/>
          </a:p>
        </p:txBody>
      </p:sp>
      <p:pic>
        <p:nvPicPr>
          <p:cNvPr id="5" name="Content Placeholder 4"/>
          <p:cNvPicPr>
            <a:picLocks noGrp="1" noChangeAspect="1"/>
          </p:cNvPicPr>
          <p:nvPr>
            <p:ph sz="quarter" idx="13"/>
          </p:nvPr>
        </p:nvPicPr>
        <p:blipFill>
          <a:blip r:embed="rId2"/>
          <a:stretch>
            <a:fillRect/>
          </a:stretch>
        </p:blipFill>
        <p:spPr>
          <a:xfrm>
            <a:off x="228600" y="1828800"/>
            <a:ext cx="3581400" cy="4839641"/>
          </a:xfrm>
          <a:prstGeom prst="rect">
            <a:avLst/>
          </a:prstGeom>
        </p:spPr>
      </p:pic>
      <p:sp>
        <p:nvSpPr>
          <p:cNvPr id="4" name="Content Placeholder 3"/>
          <p:cNvSpPr>
            <a:spLocks noGrp="1"/>
          </p:cNvSpPr>
          <p:nvPr>
            <p:ph sz="quarter" idx="14"/>
          </p:nvPr>
        </p:nvSpPr>
        <p:spPr>
          <a:xfrm>
            <a:off x="3810000" y="2514600"/>
            <a:ext cx="5181600" cy="4187960"/>
          </a:xfrm>
        </p:spPr>
        <p:txBody>
          <a:bodyPr/>
          <a:lstStyle/>
          <a:p>
            <a:r>
              <a:rPr lang="en-US" sz="2000" dirty="0" smtClean="0"/>
              <a:t>The (+) ions at the positive terminal are </a:t>
            </a:r>
            <a:r>
              <a:rPr lang="en-US" sz="2000" b="1" dirty="0" smtClean="0"/>
              <a:t>attracting</a:t>
            </a:r>
            <a:r>
              <a:rPr lang="en-US" sz="2000" dirty="0" smtClean="0"/>
              <a:t> the negative charge of the electron that the worker is carrying.</a:t>
            </a:r>
          </a:p>
          <a:p>
            <a:r>
              <a:rPr lang="en-US" sz="2000" dirty="0" smtClean="0"/>
              <a:t>As well, the electrons at negative terminal are </a:t>
            </a:r>
            <a:r>
              <a:rPr lang="en-US" sz="2000" b="1" dirty="0" smtClean="0"/>
              <a:t>repelling</a:t>
            </a:r>
            <a:r>
              <a:rPr lang="en-US" sz="2000" dirty="0" smtClean="0"/>
              <a:t> the negative charge of the electron that the worker is carrying.</a:t>
            </a:r>
          </a:p>
          <a:p>
            <a:pPr marL="0" indent="0">
              <a:buNone/>
            </a:pPr>
            <a:endParaRPr lang="en-US" sz="2000" dirty="0" smtClean="0"/>
          </a:p>
          <a:p>
            <a:r>
              <a:rPr lang="en-US" sz="2000" dirty="0" smtClean="0"/>
              <a:t>The worker (chemical E) has done a lot of work to separate charges.</a:t>
            </a:r>
          </a:p>
          <a:p>
            <a:pPr lvl="1"/>
            <a:r>
              <a:rPr lang="en-US" sz="1800" dirty="0" smtClean="0"/>
              <a:t>This energy is now stored in the electric potential energy of the separated charges.</a:t>
            </a:r>
          </a:p>
          <a:p>
            <a:endParaRPr lang="en-US" dirty="0"/>
          </a:p>
        </p:txBody>
      </p:sp>
    </p:spTree>
    <p:extLst>
      <p:ext uri="{BB962C8B-B14F-4D97-AF65-F5344CB8AC3E}">
        <p14:creationId xmlns:p14="http://schemas.microsoft.com/office/powerpoint/2010/main" val="3616954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Separation of charge due to chemical reactions in a electrochemical cell</a:t>
            </a:r>
            <a:endParaRPr lang="en-US" sz="4000" dirty="0"/>
          </a:p>
        </p:txBody>
      </p:sp>
      <p:pic>
        <p:nvPicPr>
          <p:cNvPr id="5" name="Content Placeholder 4"/>
          <p:cNvPicPr>
            <a:picLocks noGrp="1" noChangeAspect="1"/>
          </p:cNvPicPr>
          <p:nvPr>
            <p:ph sz="quarter" idx="13"/>
          </p:nvPr>
        </p:nvPicPr>
        <p:blipFill>
          <a:blip r:embed="rId2"/>
          <a:stretch>
            <a:fillRect/>
          </a:stretch>
        </p:blipFill>
        <p:spPr>
          <a:xfrm>
            <a:off x="152400" y="2057400"/>
            <a:ext cx="3657600" cy="4572000"/>
          </a:xfrm>
          <a:prstGeom prst="rect">
            <a:avLst/>
          </a:prstGeom>
        </p:spPr>
      </p:pic>
      <p:sp>
        <p:nvSpPr>
          <p:cNvPr id="4" name="Content Placeholder 3"/>
          <p:cNvSpPr>
            <a:spLocks noGrp="1"/>
          </p:cNvSpPr>
          <p:nvPr>
            <p:ph sz="quarter" idx="14"/>
          </p:nvPr>
        </p:nvSpPr>
        <p:spPr>
          <a:xfrm>
            <a:off x="3810000" y="2566916"/>
            <a:ext cx="5181600" cy="4267200"/>
          </a:xfrm>
        </p:spPr>
        <p:txBody>
          <a:bodyPr/>
          <a:lstStyle/>
          <a:p>
            <a:r>
              <a:rPr lang="en-US" dirty="0" smtClean="0"/>
              <a:t>Eventually the repulsion of the electron by the negative charges and the attraction by the positive charges gets so strong that the worker cannot carry any more electrons up the ladder.</a:t>
            </a:r>
          </a:p>
          <a:p>
            <a:endParaRPr lang="en-US" dirty="0"/>
          </a:p>
          <a:p>
            <a:r>
              <a:rPr lang="en-US" dirty="0" smtClean="0"/>
              <a:t>No more chemical energy will be transformed into electrical energy</a:t>
            </a:r>
            <a:endParaRPr lang="en-US" dirty="0"/>
          </a:p>
        </p:txBody>
      </p:sp>
    </p:spTree>
    <p:extLst>
      <p:ext uri="{BB962C8B-B14F-4D97-AF65-F5344CB8AC3E}">
        <p14:creationId xmlns:p14="http://schemas.microsoft.com/office/powerpoint/2010/main" val="3291522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57200" y="2674938"/>
            <a:ext cx="8458200" cy="3802062"/>
          </a:xfrm>
        </p:spPr>
        <p:txBody>
          <a:bodyPr/>
          <a:lstStyle/>
          <a:p>
            <a:pPr eaLnBrk="1" hangingPunct="1"/>
            <a:r>
              <a:rPr lang="en-US" altLang="en-US" b="1" dirty="0" smtClean="0">
                <a:solidFill>
                  <a:srgbClr val="FF0000"/>
                </a:solidFill>
                <a:latin typeface="Trebuchet MS" panose="020B0603020202020204" pitchFamily="34" charset="0"/>
              </a:rPr>
              <a:t>The Potential Difference </a:t>
            </a:r>
            <a:r>
              <a:rPr lang="en-US" altLang="en-US" dirty="0" smtClean="0">
                <a:solidFill>
                  <a:schemeClr val="tx1"/>
                </a:solidFill>
                <a:latin typeface="Trebuchet MS" panose="020B0603020202020204" pitchFamily="34" charset="0"/>
              </a:rPr>
              <a:t>is the change in the amount of electric potential energy per one coulomb of charge      </a:t>
            </a:r>
            <a:r>
              <a:rPr lang="en-US" altLang="en-US" dirty="0" smtClean="0">
                <a:solidFill>
                  <a:schemeClr val="tx1"/>
                </a:solidFill>
                <a:latin typeface="Trebuchet MS" panose="020B0603020202020204" pitchFamily="34" charset="0"/>
                <a:sym typeface="Wingdings" panose="05000000000000000000" pitchFamily="2" charset="2"/>
              </a:rPr>
              <a:t> </a:t>
            </a:r>
            <a:r>
              <a:rPr lang="en-US" altLang="en-US" b="1" dirty="0" smtClean="0">
                <a:solidFill>
                  <a:schemeClr val="tx1"/>
                </a:solidFill>
                <a:latin typeface="Trebuchet MS" panose="020B0603020202020204" pitchFamily="34" charset="0"/>
                <a:sym typeface="Wingdings" panose="05000000000000000000" pitchFamily="2" charset="2"/>
              </a:rPr>
              <a:t>called the voltage</a:t>
            </a:r>
            <a:endParaRPr lang="en-US" altLang="en-US" b="1" dirty="0" smtClean="0">
              <a:solidFill>
                <a:schemeClr val="tx1"/>
              </a:solidFill>
              <a:latin typeface="Trebuchet MS" panose="020B0603020202020204" pitchFamily="34" charset="0"/>
            </a:endParaRPr>
          </a:p>
          <a:p>
            <a:pPr lvl="1" eaLnBrk="1" hangingPunct="1"/>
            <a:r>
              <a:rPr lang="en-US" altLang="en-US" dirty="0" smtClean="0">
                <a:solidFill>
                  <a:schemeClr val="tx1"/>
                </a:solidFill>
                <a:latin typeface="Trebuchet MS" panose="020B0603020202020204" pitchFamily="34" charset="0"/>
              </a:rPr>
              <a:t>Separation of charge (separation of electrons from </a:t>
            </a:r>
            <a:r>
              <a:rPr lang="en-US" altLang="en-US" dirty="0" smtClean="0">
                <a:solidFill>
                  <a:schemeClr val="tx1"/>
                </a:solidFill>
                <a:latin typeface="Trebuchet MS" panose="020B0603020202020204" pitchFamily="34" charset="0"/>
              </a:rPr>
              <a:t>nucleus) + the amount of charge separated (# of electrons moved)</a:t>
            </a:r>
            <a:endParaRPr lang="en-US" altLang="en-US" dirty="0" smtClean="0">
              <a:solidFill>
                <a:schemeClr val="tx1"/>
              </a:solidFill>
              <a:latin typeface="Trebuchet MS" panose="020B0603020202020204" pitchFamily="34" charset="0"/>
            </a:endParaRPr>
          </a:p>
          <a:p>
            <a:pPr lvl="1" eaLnBrk="1" hangingPunct="1"/>
            <a:r>
              <a:rPr lang="en-US" altLang="en-US" dirty="0" smtClean="0">
                <a:solidFill>
                  <a:schemeClr val="tx1"/>
                </a:solidFill>
                <a:latin typeface="Trebuchet MS" panose="020B0603020202020204" pitchFamily="34" charset="0"/>
              </a:rPr>
              <a:t>Unit of Voltage – </a:t>
            </a:r>
            <a:r>
              <a:rPr lang="en-US" altLang="en-US" b="1" dirty="0" smtClean="0">
                <a:solidFill>
                  <a:schemeClr val="tx1"/>
                </a:solidFill>
                <a:latin typeface="Trebuchet MS" panose="020B0603020202020204" pitchFamily="34" charset="0"/>
              </a:rPr>
              <a:t>Volts</a:t>
            </a:r>
            <a:r>
              <a:rPr lang="en-US" altLang="en-US" dirty="0" smtClean="0">
                <a:solidFill>
                  <a:schemeClr val="tx1"/>
                </a:solidFill>
                <a:latin typeface="Trebuchet MS" panose="020B0603020202020204" pitchFamily="34" charset="0"/>
              </a:rPr>
              <a:t> (V)</a:t>
            </a:r>
          </a:p>
          <a:p>
            <a:pPr eaLnBrk="1" hangingPunct="1"/>
            <a:r>
              <a:rPr lang="en-US" altLang="en-US" b="1" dirty="0" smtClean="0">
                <a:solidFill>
                  <a:srgbClr val="FF0000"/>
                </a:solidFill>
                <a:latin typeface="Trebuchet MS" panose="020B0603020202020204" pitchFamily="34" charset="0"/>
              </a:rPr>
              <a:t>Voltmeter</a:t>
            </a:r>
            <a:r>
              <a:rPr lang="en-US" altLang="en-US" dirty="0" smtClean="0">
                <a:solidFill>
                  <a:srgbClr val="FF0000"/>
                </a:solidFill>
                <a:latin typeface="Trebuchet MS" panose="020B0603020202020204" pitchFamily="34" charset="0"/>
              </a:rPr>
              <a:t> </a:t>
            </a:r>
            <a:r>
              <a:rPr lang="en-US" altLang="en-US" dirty="0" smtClean="0">
                <a:solidFill>
                  <a:schemeClr val="tx1"/>
                </a:solidFill>
                <a:latin typeface="Trebuchet MS" panose="020B0603020202020204" pitchFamily="34" charset="0"/>
              </a:rPr>
              <a:t>– a device that measures the amount of </a:t>
            </a:r>
            <a:r>
              <a:rPr lang="en-US" altLang="en-US" b="1" dirty="0" smtClean="0">
                <a:solidFill>
                  <a:schemeClr val="tx1"/>
                </a:solidFill>
                <a:latin typeface="Trebuchet MS" panose="020B0603020202020204" pitchFamily="34" charset="0"/>
              </a:rPr>
              <a:t>potential difference </a:t>
            </a:r>
            <a:r>
              <a:rPr lang="en-US" altLang="en-US" dirty="0" smtClean="0">
                <a:solidFill>
                  <a:schemeClr val="tx1"/>
                </a:solidFill>
                <a:latin typeface="Trebuchet MS" panose="020B0603020202020204" pitchFamily="34" charset="0"/>
              </a:rPr>
              <a:t>between two locations of charge separation.</a:t>
            </a:r>
          </a:p>
          <a:p>
            <a:pPr eaLnBrk="1" hangingPunct="1">
              <a:buFont typeface="Symbol" panose="05050102010706020507" pitchFamily="18" charset="2"/>
              <a:buNone/>
            </a:pPr>
            <a:endParaRPr lang="en-US" altLang="en-US" dirty="0" smtClean="0">
              <a:latin typeface="Trebuchet MS" panose="020B0603020202020204" pitchFamily="34" charset="0"/>
            </a:endParaRPr>
          </a:p>
        </p:txBody>
      </p:sp>
      <p:sp>
        <p:nvSpPr>
          <p:cNvPr id="6146" name="Rectangle 2"/>
          <p:cNvSpPr>
            <a:spLocks noGrp="1" noChangeArrowheads="1"/>
          </p:cNvSpPr>
          <p:nvPr>
            <p:ph type="title"/>
          </p:nvPr>
        </p:nvSpPr>
        <p:spPr/>
        <p:txBody>
          <a:bodyPr/>
          <a:lstStyle/>
          <a:p>
            <a:pPr eaLnBrk="1" hangingPunct="1"/>
            <a:r>
              <a:rPr lang="en-US" altLang="en-US" b="1" dirty="0" smtClean="0">
                <a:latin typeface="Trebuchet MS" panose="020B0603020202020204" pitchFamily="34" charset="0"/>
              </a:rPr>
              <a:t>Electric Potential </a:t>
            </a:r>
            <a:r>
              <a:rPr lang="en-US" altLang="en-US" b="1" dirty="0" smtClean="0">
                <a:latin typeface="Trebuchet MS" panose="020B0603020202020204" pitchFamily="34" charset="0"/>
              </a:rPr>
              <a:t>Difference or Voltage</a:t>
            </a:r>
            <a:endParaRPr lang="en-US" altLang="en-US" b="1" dirty="0" smtClean="0">
              <a:latin typeface="Trebuchet MS" panose="020B0603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additive="base">
                                        <p:cTn id="13"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additive="base">
                                        <p:cTn id="19"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147">
                                            <p:txEl>
                                              <p:pRg st="3" end="3"/>
                                            </p:txEl>
                                          </p:spTgt>
                                        </p:tgtEl>
                                        <p:attrNameLst>
                                          <p:attrName>style.visibility</p:attrName>
                                        </p:attrNameLst>
                                      </p:cBhvr>
                                      <p:to>
                                        <p:strVal val="visible"/>
                                      </p:to>
                                    </p:set>
                                    <p:anim calcmode="lin" valueType="num">
                                      <p:cBhvr additive="base">
                                        <p:cTn id="25"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bldLvl="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z="4000" dirty="0" smtClean="0"/>
              <a:t>What is a Coulomb of Charge?</a:t>
            </a:r>
            <a:br>
              <a:rPr lang="en-US" sz="4000" dirty="0" smtClean="0"/>
            </a:br>
            <a:r>
              <a:rPr lang="en-US" altLang="en-US" sz="3800" b="1" dirty="0" smtClean="0">
                <a:latin typeface="Arial" panose="020B0604020202020204" pitchFamily="34" charset="0"/>
              </a:rPr>
              <a:t>Unit </a:t>
            </a:r>
            <a:r>
              <a:rPr lang="en-US" altLang="en-US" sz="3800" b="1" dirty="0" smtClean="0">
                <a:latin typeface="Arial" panose="020B0604020202020204" pitchFamily="34" charset="0"/>
              </a:rPr>
              <a:t>of Electric Charge -Coulomb</a:t>
            </a:r>
          </a:p>
        </p:txBody>
      </p:sp>
      <p:sp>
        <p:nvSpPr>
          <p:cNvPr id="14339" name="Rectangle 3"/>
          <p:cNvSpPr>
            <a:spLocks noGrp="1" noChangeArrowheads="1"/>
          </p:cNvSpPr>
          <p:nvPr>
            <p:ph type="body" idx="1"/>
          </p:nvPr>
        </p:nvSpPr>
        <p:spPr>
          <a:xfrm>
            <a:off x="457200" y="2674938"/>
            <a:ext cx="8534400" cy="3451225"/>
          </a:xfrm>
        </p:spPr>
        <p:txBody>
          <a:bodyPr/>
          <a:lstStyle/>
          <a:p>
            <a:pPr eaLnBrk="1" hangingPunct="1"/>
            <a:r>
              <a:rPr lang="en-US" altLang="en-US" dirty="0" smtClean="0"/>
              <a:t>It takes the addition or removal of </a:t>
            </a:r>
            <a:r>
              <a:rPr lang="en-US" altLang="en-US" dirty="0" smtClean="0"/>
              <a:t>6.25 </a:t>
            </a:r>
            <a:r>
              <a:rPr lang="en-US" altLang="en-US" dirty="0" smtClean="0"/>
              <a:t>x </a:t>
            </a:r>
            <a:r>
              <a:rPr lang="en-US" altLang="en-US" dirty="0" smtClean="0"/>
              <a:t>10</a:t>
            </a:r>
            <a:r>
              <a:rPr lang="en-US" altLang="en-US" baseline="30000" dirty="0" smtClean="0"/>
              <a:t>18</a:t>
            </a:r>
            <a:r>
              <a:rPr lang="en-US" altLang="en-US" dirty="0" smtClean="0"/>
              <a:t>electrons </a:t>
            </a:r>
            <a:r>
              <a:rPr lang="en-US" altLang="en-US" dirty="0" smtClean="0"/>
              <a:t>to produce 1 </a:t>
            </a:r>
            <a:r>
              <a:rPr lang="en-US" altLang="en-US" b="1" u="sng" dirty="0" smtClean="0"/>
              <a:t>C</a:t>
            </a:r>
            <a:r>
              <a:rPr lang="en-US" altLang="en-US" dirty="0" smtClean="0"/>
              <a:t>oulomb </a:t>
            </a:r>
            <a:r>
              <a:rPr lang="en-US" altLang="en-US" dirty="0" smtClean="0"/>
              <a:t>(</a:t>
            </a:r>
            <a:r>
              <a:rPr lang="en-US" altLang="en-US" dirty="0" smtClean="0"/>
              <a:t>C) of charge.</a:t>
            </a:r>
          </a:p>
          <a:p>
            <a:pPr eaLnBrk="1" hangingPunct="1">
              <a:buFont typeface="Wingdings" panose="05000000000000000000" pitchFamily="2" charset="2"/>
              <a:buNone/>
            </a:pPr>
            <a:endParaRPr lang="en-US" altLang="en-US" dirty="0" smtClean="0"/>
          </a:p>
          <a:p>
            <a:pPr eaLnBrk="1" hangingPunct="1">
              <a:buFont typeface="Wingdings" panose="05000000000000000000" pitchFamily="2" charset="2"/>
              <a:buNone/>
            </a:pPr>
            <a:r>
              <a:rPr lang="en-US" altLang="en-US" dirty="0" smtClean="0"/>
              <a:t>NOTE:  6.25 x 10</a:t>
            </a:r>
            <a:r>
              <a:rPr lang="en-US" altLang="en-US" baseline="30000" dirty="0" smtClean="0"/>
              <a:t>18</a:t>
            </a:r>
            <a:r>
              <a:rPr lang="en-US" altLang="en-US" dirty="0" smtClean="0"/>
              <a:t> is equal to:</a:t>
            </a:r>
          </a:p>
          <a:p>
            <a:pPr algn="ctr" eaLnBrk="1" hangingPunct="1">
              <a:buFont typeface="Wingdings" panose="05000000000000000000" pitchFamily="2" charset="2"/>
              <a:buNone/>
            </a:pPr>
            <a:r>
              <a:rPr lang="en-US" altLang="en-US" dirty="0" smtClean="0"/>
              <a:t>6250000000000000000</a:t>
            </a:r>
          </a:p>
        </p:txBody>
      </p:sp>
    </p:spTree>
    <p:extLst>
      <p:ext uri="{BB962C8B-B14F-4D97-AF65-F5344CB8AC3E}">
        <p14:creationId xmlns:p14="http://schemas.microsoft.com/office/powerpoint/2010/main" val="17179422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4339">
                                            <p:txEl>
                                              <p:pRg st="2" end="2"/>
                                            </p:txEl>
                                          </p:spTgt>
                                        </p:tgtEl>
                                        <p:attrNameLst>
                                          <p:attrName>style.visibility</p:attrName>
                                        </p:attrNameLst>
                                      </p:cBhvr>
                                      <p:to>
                                        <p:strVal val="visible"/>
                                      </p:to>
                                    </p:set>
                                    <p:anim calcmode="lin" valueType="num">
                                      <p:cBhvr additive="base">
                                        <p:cTn id="13" dur="5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anim calcmode="lin" valueType="num">
                                      <p:cBhvr additive="base">
                                        <p:cTn id="19" dur="5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3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674938"/>
            <a:ext cx="8534400" cy="3954462"/>
          </a:xfrm>
        </p:spPr>
        <p:txBody>
          <a:bodyPr/>
          <a:lstStyle/>
          <a:p>
            <a:r>
              <a:rPr lang="en-US" dirty="0" smtClean="0"/>
              <a:t>It is called a difference because it measures the difference in electrical potential energy per unit of charge between the positive terminal and the negative terminal in a cell.</a:t>
            </a:r>
          </a:p>
          <a:p>
            <a:pPr marL="0" indent="0">
              <a:buNone/>
            </a:pPr>
            <a:endParaRPr lang="en-US" dirty="0" smtClean="0"/>
          </a:p>
          <a:p>
            <a:r>
              <a:rPr lang="en-US" dirty="0" smtClean="0"/>
              <a:t>To charge a cell, a chemical reaction does work to separate electrons and (+) ions and it takes more energy as more charge is moved</a:t>
            </a:r>
          </a:p>
          <a:p>
            <a:pPr lvl="1"/>
            <a:r>
              <a:rPr lang="en-US" dirty="0" smtClean="0"/>
              <a:t>This is because the forces of attraction and repulsion acting on the electrons moving get stronger and stronger.</a:t>
            </a:r>
            <a:endParaRPr lang="en-US" dirty="0"/>
          </a:p>
        </p:txBody>
      </p:sp>
      <p:sp>
        <p:nvSpPr>
          <p:cNvPr id="3" name="Title 2"/>
          <p:cNvSpPr>
            <a:spLocks noGrp="1"/>
          </p:cNvSpPr>
          <p:nvPr>
            <p:ph type="title"/>
          </p:nvPr>
        </p:nvSpPr>
        <p:spPr/>
        <p:txBody>
          <a:bodyPr/>
          <a:lstStyle/>
          <a:p>
            <a:r>
              <a:rPr lang="en-US" dirty="0" smtClean="0"/>
              <a:t>Why is it called a difference?</a:t>
            </a:r>
            <a:endParaRPr lang="en-US" dirty="0"/>
          </a:p>
        </p:txBody>
      </p:sp>
    </p:spTree>
    <p:extLst>
      <p:ext uri="{BB962C8B-B14F-4D97-AF65-F5344CB8AC3E}">
        <p14:creationId xmlns:p14="http://schemas.microsoft.com/office/powerpoint/2010/main" val="849999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6" descr="Screen Clippi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0500" y="1905000"/>
            <a:ext cx="2806700" cy="478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Rectangle 12"/>
          <p:cNvSpPr>
            <a:spLocks noChangeArrowheads="1"/>
          </p:cNvSpPr>
          <p:nvPr/>
        </p:nvSpPr>
        <p:spPr bwMode="auto">
          <a:xfrm>
            <a:off x="5095875" y="7410450"/>
            <a:ext cx="45720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120000"/>
              </a:lnSpc>
            </a:pPr>
            <a:r>
              <a:rPr lang="en-US" altLang="en-US"/>
              <a:t>Think of a potential difference (voltage) as the height of an object</a:t>
            </a:r>
          </a:p>
          <a:p>
            <a:pPr>
              <a:lnSpc>
                <a:spcPct val="120000"/>
              </a:lnSpc>
            </a:pPr>
            <a:r>
              <a:rPr lang="en-US" altLang="en-US"/>
              <a:t> The amount of charge separated is like the mass of the object that has been lifted.</a:t>
            </a:r>
          </a:p>
        </p:txBody>
      </p:sp>
      <p:sp>
        <p:nvSpPr>
          <p:cNvPr id="14" name="Rectangle 13"/>
          <p:cNvSpPr>
            <a:spLocks noChangeArrowheads="1"/>
          </p:cNvSpPr>
          <p:nvPr/>
        </p:nvSpPr>
        <p:spPr bwMode="auto">
          <a:xfrm>
            <a:off x="2995613" y="4572000"/>
            <a:ext cx="6265862" cy="17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120000"/>
              </a:lnSpc>
            </a:pPr>
            <a:r>
              <a:rPr lang="en-US" altLang="en-US" sz="2000" b="1">
                <a:latin typeface="Trebuchet MS" panose="020B0603020202020204" pitchFamily="34" charset="0"/>
              </a:rPr>
              <a:t>Electric Potential Difference (Voltage)</a:t>
            </a:r>
          </a:p>
          <a:p>
            <a:pPr>
              <a:lnSpc>
                <a:spcPct val="120000"/>
              </a:lnSpc>
            </a:pPr>
            <a:r>
              <a:rPr lang="en-US" altLang="en-US">
                <a:latin typeface="Trebuchet MS" panose="020B0603020202020204" pitchFamily="34" charset="0"/>
              </a:rPr>
              <a:t>1) The height of the rock is the potential difference (separation of charge)</a:t>
            </a:r>
          </a:p>
          <a:p>
            <a:pPr>
              <a:lnSpc>
                <a:spcPct val="120000"/>
              </a:lnSpc>
            </a:pPr>
            <a:r>
              <a:rPr lang="en-US" altLang="en-US">
                <a:latin typeface="Trebuchet MS" panose="020B0603020202020204" pitchFamily="34" charset="0"/>
              </a:rPr>
              <a:t>2) The mass of the rock is amount of charge separated (how many electrons have been separated)</a:t>
            </a:r>
          </a:p>
        </p:txBody>
      </p:sp>
      <p:sp>
        <p:nvSpPr>
          <p:cNvPr id="16389" name="TextBox 14"/>
          <p:cNvSpPr txBox="1">
            <a:spLocks noChangeArrowheads="1"/>
          </p:cNvSpPr>
          <p:nvPr/>
        </p:nvSpPr>
        <p:spPr bwMode="auto">
          <a:xfrm>
            <a:off x="838200" y="565150"/>
            <a:ext cx="4648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a:solidFill>
                  <a:schemeClr val="bg1"/>
                </a:solidFill>
                <a:latin typeface="Trebuchet MS" panose="020B0603020202020204" pitchFamily="34" charset="0"/>
              </a:rPr>
              <a:t>Gravity / Rock Analogy</a:t>
            </a:r>
          </a:p>
        </p:txBody>
      </p:sp>
      <p:sp>
        <p:nvSpPr>
          <p:cNvPr id="2" name="Rectangle 1"/>
          <p:cNvSpPr>
            <a:spLocks noChangeArrowheads="1"/>
          </p:cNvSpPr>
          <p:nvPr/>
        </p:nvSpPr>
        <p:spPr bwMode="auto">
          <a:xfrm>
            <a:off x="1905001" y="2438400"/>
            <a:ext cx="72390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dirty="0">
                <a:latin typeface="Trebuchet MS" panose="020B0603020202020204" pitchFamily="34" charset="0"/>
              </a:rPr>
              <a:t>Rocks off the ground have potential energy</a:t>
            </a:r>
          </a:p>
          <a:p>
            <a:endParaRPr lang="en-US" altLang="en-US" sz="2400" dirty="0">
              <a:latin typeface="Trebuchet MS" panose="020B0603020202020204" pitchFamily="34" charset="0"/>
            </a:endParaRPr>
          </a:p>
          <a:p>
            <a:r>
              <a:rPr lang="en-US" altLang="en-US" sz="2400" dirty="0">
                <a:latin typeface="Trebuchet MS" panose="020B0603020202020204" pitchFamily="34" charset="0"/>
              </a:rPr>
              <a:t>The bigger rock has more potential </a:t>
            </a:r>
            <a:r>
              <a:rPr lang="en-US" altLang="en-US" sz="2400" dirty="0" smtClean="0">
                <a:latin typeface="Trebuchet MS" panose="020B0603020202020204" pitchFamily="34" charset="0"/>
              </a:rPr>
              <a:t>energy (PE) </a:t>
            </a:r>
            <a:r>
              <a:rPr lang="en-US" altLang="en-US" sz="2400" dirty="0">
                <a:latin typeface="Trebuchet MS" panose="020B0603020202020204" pitchFamily="34" charset="0"/>
              </a:rPr>
              <a:t>because, PE = </a:t>
            </a:r>
            <a:r>
              <a:rPr lang="en-US" altLang="en-US" sz="2400" dirty="0" err="1" smtClean="0">
                <a:latin typeface="Trebuchet MS" panose="020B0603020202020204" pitchFamily="34" charset="0"/>
              </a:rPr>
              <a:t>mgh</a:t>
            </a:r>
            <a:endParaRPr lang="en-US" altLang="en-US" sz="2400" dirty="0" smtClean="0">
              <a:latin typeface="Trebuchet MS" panose="020B0603020202020204" pitchFamily="34" charset="0"/>
            </a:endParaRPr>
          </a:p>
          <a:p>
            <a:r>
              <a:rPr lang="en-US" altLang="en-US" sz="2400" dirty="0" smtClean="0">
                <a:latin typeface="Trebuchet MS" panose="020B0603020202020204" pitchFamily="34" charset="0"/>
              </a:rPr>
              <a:t>	Where m = mass, g = gravity, h = height</a:t>
            </a:r>
            <a:endParaRPr lang="en-US" altLang="en-US" sz="2400" dirty="0">
              <a:latin typeface="Trebuchet MS" panose="020B0603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b="1" smtClean="0">
                <a:latin typeface="Trebuchet MS" panose="020B0603020202020204" pitchFamily="34" charset="0"/>
              </a:rPr>
              <a:t>How Batteries Work</a:t>
            </a:r>
          </a:p>
        </p:txBody>
      </p:sp>
      <p:sp>
        <p:nvSpPr>
          <p:cNvPr id="9219" name="Rectangle 3"/>
          <p:cNvSpPr>
            <a:spLocks noGrp="1" noChangeArrowheads="1"/>
          </p:cNvSpPr>
          <p:nvPr>
            <p:ph sz="quarter" idx="13"/>
          </p:nvPr>
        </p:nvSpPr>
        <p:spPr>
          <a:xfrm>
            <a:off x="228600" y="2603500"/>
            <a:ext cx="4767263" cy="3797300"/>
          </a:xfrm>
        </p:spPr>
        <p:txBody>
          <a:bodyPr/>
          <a:lstStyle/>
          <a:p>
            <a:pPr eaLnBrk="1" hangingPunct="1">
              <a:lnSpc>
                <a:spcPct val="90000"/>
              </a:lnSpc>
            </a:pPr>
            <a:r>
              <a:rPr lang="en-US" altLang="en-US" dirty="0" smtClean="0">
                <a:solidFill>
                  <a:schemeClr val="tx1"/>
                </a:solidFill>
                <a:latin typeface="Trebuchet MS" panose="020B0603020202020204" pitchFamily="34" charset="0"/>
              </a:rPr>
              <a:t>Batteries have two </a:t>
            </a:r>
            <a:r>
              <a:rPr lang="en-US" altLang="en-US" i="1" dirty="0" smtClean="0">
                <a:solidFill>
                  <a:schemeClr val="tx1"/>
                </a:solidFill>
                <a:latin typeface="Trebuchet MS" panose="020B0603020202020204" pitchFamily="34" charset="0"/>
              </a:rPr>
              <a:t>terminals</a:t>
            </a:r>
            <a:r>
              <a:rPr lang="en-US" altLang="en-US" dirty="0" smtClean="0">
                <a:solidFill>
                  <a:schemeClr val="tx1"/>
                </a:solidFill>
                <a:latin typeface="Trebuchet MS" panose="020B0603020202020204" pitchFamily="34" charset="0"/>
              </a:rPr>
              <a:t> called </a:t>
            </a:r>
            <a:r>
              <a:rPr lang="en-US" altLang="en-US" b="1" dirty="0" smtClean="0">
                <a:solidFill>
                  <a:srgbClr val="00B050"/>
                </a:solidFill>
                <a:latin typeface="Trebuchet MS" panose="020B0603020202020204" pitchFamily="34" charset="0"/>
              </a:rPr>
              <a:t>electrodes</a:t>
            </a:r>
            <a:r>
              <a:rPr lang="en-US" altLang="en-US" dirty="0" smtClean="0">
                <a:solidFill>
                  <a:schemeClr val="tx1"/>
                </a:solidFill>
                <a:latin typeface="Trebuchet MS" panose="020B0603020202020204" pitchFamily="34" charset="0"/>
              </a:rPr>
              <a:t> </a:t>
            </a:r>
          </a:p>
          <a:p>
            <a:pPr lvl="1" eaLnBrk="1" hangingPunct="1">
              <a:lnSpc>
                <a:spcPct val="90000"/>
              </a:lnSpc>
            </a:pPr>
            <a:r>
              <a:rPr lang="en-US" altLang="en-US" dirty="0" smtClean="0">
                <a:solidFill>
                  <a:srgbClr val="FF0000"/>
                </a:solidFill>
                <a:latin typeface="Trebuchet MS" panose="020B0603020202020204" pitchFamily="34" charset="0"/>
              </a:rPr>
              <a:t>two different types of metals that have a different affinity to either accept or lost electrons</a:t>
            </a:r>
          </a:p>
          <a:p>
            <a:pPr eaLnBrk="1" hangingPunct="1">
              <a:lnSpc>
                <a:spcPct val="90000"/>
              </a:lnSpc>
            </a:pPr>
            <a:r>
              <a:rPr lang="en-US" altLang="en-US" dirty="0" smtClean="0">
                <a:solidFill>
                  <a:schemeClr val="tx1"/>
                </a:solidFill>
                <a:latin typeface="Trebuchet MS" panose="020B0603020202020204" pitchFamily="34" charset="0"/>
              </a:rPr>
              <a:t>These electrodes are in an </a:t>
            </a:r>
            <a:r>
              <a:rPr lang="en-US" altLang="en-US" b="1" dirty="0" smtClean="0">
                <a:solidFill>
                  <a:srgbClr val="00B050"/>
                </a:solidFill>
                <a:latin typeface="Trebuchet MS" panose="020B0603020202020204" pitchFamily="34" charset="0"/>
              </a:rPr>
              <a:t>electrolyte</a:t>
            </a:r>
            <a:r>
              <a:rPr lang="en-US" altLang="en-US" dirty="0" smtClean="0">
                <a:solidFill>
                  <a:schemeClr val="tx1"/>
                </a:solidFill>
                <a:latin typeface="Trebuchet MS" panose="020B0603020202020204" pitchFamily="34" charset="0"/>
              </a:rPr>
              <a:t> </a:t>
            </a:r>
          </a:p>
          <a:p>
            <a:pPr lvl="1" eaLnBrk="1" hangingPunct="1">
              <a:lnSpc>
                <a:spcPct val="90000"/>
              </a:lnSpc>
            </a:pPr>
            <a:r>
              <a:rPr lang="en-US" altLang="en-US" dirty="0" smtClean="0">
                <a:solidFill>
                  <a:srgbClr val="FF0000"/>
                </a:solidFill>
                <a:latin typeface="Trebuchet MS" panose="020B0603020202020204" pitchFamily="34" charset="0"/>
              </a:rPr>
              <a:t>a substance that conducts electricity – causes electrons to be either added or removed from the metals</a:t>
            </a:r>
          </a:p>
        </p:txBody>
      </p:sp>
      <p:pic>
        <p:nvPicPr>
          <p:cNvPr id="17412" name="Picture 5" descr="http://images.tutorvista.com/content/thermal-chemical-currents/voltaic-cell.jpeg"/>
          <p:cNvPicPr>
            <a:picLocks noGrp="1" noChangeAspect="1" noChangeArrowheads="1"/>
          </p:cNvPicPr>
          <p:nvPr>
            <p:ph sz="quarter" idx="14"/>
          </p:nvPr>
        </p:nvPicPr>
        <p:blipFill>
          <a:blip r:embed="rId2">
            <a:extLst>
              <a:ext uri="{28A0092B-C50C-407E-A947-70E740481C1C}">
                <a14:useLocalDpi xmlns:a14="http://schemas.microsoft.com/office/drawing/2010/main" val="0"/>
              </a:ext>
            </a:extLst>
          </a:blip>
          <a:srcRect/>
          <a:stretch>
            <a:fillRect/>
          </a:stretch>
        </p:blipFill>
        <p:spPr>
          <a:xfrm>
            <a:off x="5619750" y="2873375"/>
            <a:ext cx="3067050" cy="3176588"/>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additive="base">
                                        <p:cTn id="19"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219">
                                            <p:txEl>
                                              <p:pRg st="3" end="3"/>
                                            </p:txEl>
                                          </p:spTgt>
                                        </p:tgtEl>
                                        <p:attrNameLst>
                                          <p:attrName>style.visibility</p:attrName>
                                        </p:attrNameLst>
                                      </p:cBhvr>
                                      <p:to>
                                        <p:strVal val="visible"/>
                                      </p:to>
                                    </p:set>
                                    <p:anim calcmode="lin" valueType="num">
                                      <p:cBhvr additive="base">
                                        <p:cTn id="25"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uiExpand="1"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How Batteries Work</a:t>
            </a:r>
          </a:p>
        </p:txBody>
      </p:sp>
      <p:sp>
        <p:nvSpPr>
          <p:cNvPr id="3" name="Content Placeholder 2"/>
          <p:cNvSpPr>
            <a:spLocks noGrp="1"/>
          </p:cNvSpPr>
          <p:nvPr>
            <p:ph sz="quarter" idx="13"/>
          </p:nvPr>
        </p:nvSpPr>
        <p:spPr>
          <a:xfrm>
            <a:off x="304800" y="2679700"/>
            <a:ext cx="4422775" cy="3687763"/>
          </a:xfrm>
        </p:spPr>
        <p:txBody>
          <a:bodyPr/>
          <a:lstStyle/>
          <a:p>
            <a:pPr eaLnBrk="1" hangingPunct="1">
              <a:lnSpc>
                <a:spcPct val="90000"/>
              </a:lnSpc>
            </a:pPr>
            <a:r>
              <a:rPr lang="en-US" altLang="en-US" dirty="0" smtClean="0">
                <a:solidFill>
                  <a:schemeClr val="tx1"/>
                </a:solidFill>
                <a:latin typeface="Trebuchet MS" panose="020B0603020202020204" pitchFamily="34" charset="0"/>
              </a:rPr>
              <a:t>There is now a separation of </a:t>
            </a:r>
            <a:r>
              <a:rPr lang="en-US" altLang="en-US" dirty="0" smtClean="0">
                <a:solidFill>
                  <a:schemeClr val="tx1"/>
                </a:solidFill>
                <a:latin typeface="Trebuchet MS" panose="020B0603020202020204" pitchFamily="34" charset="0"/>
              </a:rPr>
              <a:t>charge: one electrode is now (+) charged and one electrode is now (–) charged</a:t>
            </a:r>
            <a:endParaRPr lang="en-US" altLang="en-US" dirty="0" smtClean="0">
              <a:solidFill>
                <a:schemeClr val="tx1"/>
              </a:solidFill>
              <a:latin typeface="Trebuchet MS" panose="020B0603020202020204" pitchFamily="34" charset="0"/>
            </a:endParaRPr>
          </a:p>
          <a:p>
            <a:pPr eaLnBrk="1" hangingPunct="1">
              <a:lnSpc>
                <a:spcPct val="90000"/>
              </a:lnSpc>
            </a:pPr>
            <a:endParaRPr lang="en-US" altLang="en-US" dirty="0" smtClean="0">
              <a:solidFill>
                <a:schemeClr val="tx1"/>
              </a:solidFill>
              <a:latin typeface="Trebuchet MS" panose="020B0603020202020204" pitchFamily="34" charset="0"/>
            </a:endParaRPr>
          </a:p>
          <a:p>
            <a:pPr eaLnBrk="1" hangingPunct="1">
              <a:lnSpc>
                <a:spcPct val="90000"/>
              </a:lnSpc>
            </a:pPr>
            <a:r>
              <a:rPr lang="en-US" altLang="en-US" dirty="0" smtClean="0">
                <a:solidFill>
                  <a:schemeClr val="tx1"/>
                </a:solidFill>
                <a:latin typeface="Trebuchet MS" panose="020B0603020202020204" pitchFamily="34" charset="0"/>
              </a:rPr>
              <a:t>This produces </a:t>
            </a:r>
            <a:r>
              <a:rPr lang="en-US" altLang="en-US" dirty="0" smtClean="0">
                <a:solidFill>
                  <a:srgbClr val="00B050"/>
                </a:solidFill>
                <a:latin typeface="Trebuchet MS" panose="020B0603020202020204" pitchFamily="34" charset="0"/>
              </a:rPr>
              <a:t>a </a:t>
            </a:r>
            <a:r>
              <a:rPr lang="en-US" altLang="en-US" b="1" dirty="0" smtClean="0">
                <a:solidFill>
                  <a:srgbClr val="00B050"/>
                </a:solidFill>
                <a:latin typeface="Trebuchet MS" panose="020B0603020202020204" pitchFamily="34" charset="0"/>
              </a:rPr>
              <a:t>potential difference (voltage)</a:t>
            </a:r>
            <a:r>
              <a:rPr lang="en-US" altLang="en-US" dirty="0" smtClean="0">
                <a:solidFill>
                  <a:srgbClr val="00B050"/>
                </a:solidFill>
                <a:latin typeface="Trebuchet MS" panose="020B0603020202020204" pitchFamily="34" charset="0"/>
              </a:rPr>
              <a:t> </a:t>
            </a:r>
            <a:r>
              <a:rPr lang="en-US" altLang="en-US" dirty="0" smtClean="0">
                <a:solidFill>
                  <a:schemeClr val="tx1"/>
                </a:solidFill>
                <a:latin typeface="Trebuchet MS" panose="020B0603020202020204" pitchFamily="34" charset="0"/>
              </a:rPr>
              <a:t>between the two electrodes.</a:t>
            </a:r>
          </a:p>
          <a:p>
            <a:endParaRPr lang="en-US" altLang="en-US" dirty="0" smtClean="0"/>
          </a:p>
        </p:txBody>
      </p:sp>
      <p:pic>
        <p:nvPicPr>
          <p:cNvPr id="18436" name="Picture 5" descr="http://images.tutorvista.com/content/thermal-chemical-currents/voltaic-cell.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2603500"/>
            <a:ext cx="3822700" cy="3840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514600"/>
            <a:ext cx="8686800" cy="4038600"/>
          </a:xfrm>
        </p:spPr>
        <p:txBody>
          <a:bodyPr/>
          <a:lstStyle/>
          <a:p>
            <a:pPr marL="457200" indent="-457200">
              <a:buAutoNum type="arabicPeriod"/>
            </a:pPr>
            <a:r>
              <a:rPr lang="en-US" dirty="0" smtClean="0"/>
              <a:t>Static electricity is the build up of charge.  What are the two types of charges?</a:t>
            </a:r>
          </a:p>
          <a:p>
            <a:pPr marL="0" indent="0">
              <a:buNone/>
            </a:pPr>
            <a:endParaRPr lang="en-US" dirty="0" smtClean="0"/>
          </a:p>
          <a:p>
            <a:pPr lvl="1"/>
            <a:r>
              <a:rPr lang="en-US" sz="2400" b="1" dirty="0" smtClean="0">
                <a:solidFill>
                  <a:srgbClr val="FF0000"/>
                </a:solidFill>
              </a:rPr>
              <a:t>Positive charges (lose e-) and negative charges (gain e-)</a:t>
            </a:r>
          </a:p>
          <a:p>
            <a:pPr marL="303213" lvl="1" indent="0">
              <a:buNone/>
            </a:pPr>
            <a:endParaRPr lang="en-US" dirty="0" smtClean="0"/>
          </a:p>
          <a:p>
            <a:pPr marL="0" indent="0">
              <a:buNone/>
            </a:pPr>
            <a:r>
              <a:rPr lang="en-US" dirty="0" smtClean="0"/>
              <a:t>2.   What did we discover that separates electric charges?</a:t>
            </a:r>
          </a:p>
          <a:p>
            <a:pPr marL="0" indent="0">
              <a:buNone/>
            </a:pPr>
            <a:endParaRPr lang="en-US" dirty="0" smtClean="0"/>
          </a:p>
          <a:p>
            <a:pPr lvl="1"/>
            <a:r>
              <a:rPr lang="en-US" sz="2400" b="1" dirty="0" smtClean="0">
                <a:solidFill>
                  <a:srgbClr val="FF0000"/>
                </a:solidFill>
              </a:rPr>
              <a:t>Friction </a:t>
            </a:r>
            <a:r>
              <a:rPr lang="en-US" sz="2400" b="1" dirty="0" smtClean="0">
                <a:solidFill>
                  <a:srgbClr val="FF0000"/>
                </a:solidFill>
                <a:sym typeface="Wingdings" panose="05000000000000000000" pitchFamily="2" charset="2"/>
              </a:rPr>
              <a:t> rubbing two materials against each other.  Moving electrons.</a:t>
            </a:r>
            <a:endParaRPr lang="en-US" sz="2400" b="1" dirty="0" smtClean="0">
              <a:solidFill>
                <a:srgbClr val="FF0000"/>
              </a:solidFill>
            </a:endParaRPr>
          </a:p>
        </p:txBody>
      </p:sp>
      <p:sp>
        <p:nvSpPr>
          <p:cNvPr id="3" name="Title 2"/>
          <p:cNvSpPr>
            <a:spLocks noGrp="1"/>
          </p:cNvSpPr>
          <p:nvPr>
            <p:ph type="title"/>
          </p:nvPr>
        </p:nvSpPr>
        <p:spPr/>
        <p:txBody>
          <a:bodyPr/>
          <a:lstStyle/>
          <a:p>
            <a:r>
              <a:rPr lang="en-US" dirty="0" smtClean="0"/>
              <a:t>Static Electricity Review - INB</a:t>
            </a:r>
            <a:endParaRPr lang="en-US" dirty="0"/>
          </a:p>
        </p:txBody>
      </p:sp>
    </p:spTree>
    <p:extLst>
      <p:ext uri="{BB962C8B-B14F-4D97-AF65-F5344CB8AC3E}">
        <p14:creationId xmlns:p14="http://schemas.microsoft.com/office/powerpoint/2010/main" val="3844852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152400" y="2133600"/>
            <a:ext cx="6096000" cy="4495800"/>
          </a:xfrm>
        </p:spPr>
        <p:txBody>
          <a:bodyPr/>
          <a:lstStyle/>
          <a:p>
            <a:pPr marL="0" indent="0" eaLnBrk="1" hangingPunct="1">
              <a:buFont typeface="Symbol" panose="05050102010706020507" pitchFamily="18" charset="2"/>
              <a:buNone/>
              <a:defRPr/>
            </a:pPr>
            <a:r>
              <a:rPr lang="en-US" altLang="en-US" b="1" dirty="0" smtClean="0">
                <a:solidFill>
                  <a:schemeClr val="tx1"/>
                </a:solidFill>
                <a:latin typeface="Trebuchet MS" panose="020B0603020202020204" pitchFamily="34" charset="0"/>
              </a:rPr>
              <a:t>Dry cells are used in:</a:t>
            </a:r>
            <a:endParaRPr lang="en-US" altLang="en-US" dirty="0" smtClean="0">
              <a:solidFill>
                <a:schemeClr val="tx1"/>
              </a:solidFill>
              <a:latin typeface="Trebuchet MS" panose="020B0603020202020204" pitchFamily="34" charset="0"/>
            </a:endParaRPr>
          </a:p>
          <a:p>
            <a:pPr marL="0" indent="0" eaLnBrk="1" hangingPunct="1">
              <a:defRPr/>
            </a:pPr>
            <a:r>
              <a:rPr lang="en-US" altLang="en-US" dirty="0" smtClean="0">
                <a:solidFill>
                  <a:schemeClr val="tx1"/>
                </a:solidFill>
                <a:latin typeface="Trebuchet MS" panose="020B0603020202020204" pitchFamily="34" charset="0"/>
              </a:rPr>
              <a:t>flashlights, MP3s, iPods, smartphones, watches, remote controls</a:t>
            </a:r>
          </a:p>
          <a:p>
            <a:pPr marL="0" lvl="1" indent="0" eaLnBrk="1" hangingPunct="1">
              <a:defRPr/>
            </a:pPr>
            <a:r>
              <a:rPr lang="en-CA" altLang="en-US" sz="2400" dirty="0" smtClean="0">
                <a:solidFill>
                  <a:schemeClr val="tx1"/>
                </a:solidFill>
                <a:latin typeface="Trebuchet MS" panose="020B0603020202020204" pitchFamily="34" charset="0"/>
              </a:rPr>
              <a:t>Common disposable battery found in electronic devices</a:t>
            </a:r>
            <a:endParaRPr lang="en-US" altLang="en-US" sz="2400" dirty="0" smtClean="0">
              <a:solidFill>
                <a:schemeClr val="tx1"/>
              </a:solidFill>
              <a:latin typeface="Trebuchet MS" panose="020B0603020202020204" pitchFamily="34" charset="0"/>
            </a:endParaRPr>
          </a:p>
          <a:p>
            <a:pPr marL="0" indent="0" eaLnBrk="1" hangingPunct="1">
              <a:buFont typeface="Symbol" panose="05050102010706020507" pitchFamily="18" charset="2"/>
              <a:buNone/>
              <a:defRPr/>
            </a:pPr>
            <a:endParaRPr lang="en-US" altLang="en-US" b="1" dirty="0" smtClean="0">
              <a:solidFill>
                <a:schemeClr val="tx1"/>
              </a:solidFill>
              <a:latin typeface="Trebuchet MS" panose="020B0603020202020204" pitchFamily="34" charset="0"/>
            </a:endParaRPr>
          </a:p>
          <a:p>
            <a:pPr marL="0" indent="0" eaLnBrk="1" hangingPunct="1">
              <a:buFont typeface="Symbol" panose="05050102010706020507" pitchFamily="18" charset="2"/>
              <a:buNone/>
              <a:defRPr/>
            </a:pPr>
            <a:r>
              <a:rPr lang="en-US" altLang="en-US" b="1" dirty="0" smtClean="0">
                <a:solidFill>
                  <a:schemeClr val="tx1"/>
                </a:solidFill>
                <a:latin typeface="Trebuchet MS" panose="020B0603020202020204" pitchFamily="34" charset="0"/>
              </a:rPr>
              <a:t>Wet cells are used in:</a:t>
            </a:r>
            <a:endParaRPr lang="en-US" altLang="en-US" b="1" dirty="0">
              <a:solidFill>
                <a:schemeClr val="tx1"/>
              </a:solidFill>
              <a:latin typeface="Trebuchet MS" panose="020B0603020202020204" pitchFamily="34" charset="0"/>
            </a:endParaRPr>
          </a:p>
          <a:p>
            <a:pPr eaLnBrk="1" hangingPunct="1">
              <a:defRPr/>
            </a:pPr>
            <a:r>
              <a:rPr lang="en-US" altLang="en-US" dirty="0" smtClean="0">
                <a:solidFill>
                  <a:schemeClr val="tx1"/>
                </a:solidFill>
                <a:latin typeface="Trebuchet MS" panose="020B0603020202020204" pitchFamily="34" charset="0"/>
              </a:rPr>
              <a:t>cars, motorcycles, electric motorcycles</a:t>
            </a:r>
          </a:p>
          <a:p>
            <a:pPr marL="273050" lvl="1" eaLnBrk="1" hangingPunct="1">
              <a:defRPr/>
            </a:pPr>
            <a:r>
              <a:rPr lang="en-CA" altLang="en-US" sz="2400" dirty="0" smtClean="0">
                <a:solidFill>
                  <a:schemeClr val="tx1"/>
                </a:solidFill>
                <a:latin typeface="Trebuchet MS" panose="020B0603020202020204" pitchFamily="34" charset="0"/>
              </a:rPr>
              <a:t>Common battery found in </a:t>
            </a:r>
            <a:r>
              <a:rPr lang="en-CA" altLang="en-US" sz="2400" dirty="0" smtClean="0">
                <a:solidFill>
                  <a:schemeClr val="tx1"/>
                </a:solidFill>
                <a:latin typeface="Trebuchet MS" panose="020B0603020202020204" pitchFamily="34" charset="0"/>
              </a:rPr>
              <a:t>automobiles and golf </a:t>
            </a:r>
            <a:r>
              <a:rPr lang="en-CA" altLang="en-US" sz="2400" dirty="0" smtClean="0">
                <a:solidFill>
                  <a:schemeClr val="tx1"/>
                </a:solidFill>
                <a:latin typeface="Trebuchet MS" panose="020B0603020202020204" pitchFamily="34" charset="0"/>
              </a:rPr>
              <a:t>carts, that can be recharged as using</a:t>
            </a:r>
            <a:endParaRPr lang="en-US" altLang="en-US" dirty="0" smtClean="0">
              <a:solidFill>
                <a:schemeClr val="tx1"/>
              </a:solidFill>
            </a:endParaRPr>
          </a:p>
          <a:p>
            <a:pPr eaLnBrk="1" hangingPunct="1">
              <a:defRPr/>
            </a:pPr>
            <a:endParaRPr lang="en-US" altLang="en-US" dirty="0" smtClean="0">
              <a:solidFill>
                <a:schemeClr val="tx1"/>
              </a:solidFill>
              <a:latin typeface="Trebuchet MS" panose="020B0603020202020204" pitchFamily="34" charset="0"/>
            </a:endParaRPr>
          </a:p>
        </p:txBody>
      </p:sp>
      <p:sp>
        <p:nvSpPr>
          <p:cNvPr id="7170" name="Rectangle 2"/>
          <p:cNvSpPr>
            <a:spLocks noGrp="1" noChangeArrowheads="1"/>
          </p:cNvSpPr>
          <p:nvPr>
            <p:ph type="title"/>
          </p:nvPr>
        </p:nvSpPr>
        <p:spPr/>
        <p:txBody>
          <a:bodyPr/>
          <a:lstStyle/>
          <a:p>
            <a:pPr eaLnBrk="1" hangingPunct="1"/>
            <a:r>
              <a:rPr lang="en-US" altLang="en-US" b="1" smtClean="0">
                <a:latin typeface="Trebuchet MS" panose="020B0603020202020204" pitchFamily="34" charset="0"/>
              </a:rPr>
              <a:t>Classifications of Batteries</a:t>
            </a:r>
          </a:p>
        </p:txBody>
      </p:sp>
      <p:pic>
        <p:nvPicPr>
          <p:cNvPr id="6" name="Picture 3" descr="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3513" y="2590800"/>
            <a:ext cx="1752600" cy="2144713"/>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 name="Picture 2" descr="http://www.lead-battery-recycling.com/images/battery-histor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4797425"/>
            <a:ext cx="2625725" cy="187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171">
                                            <p:txEl>
                                              <p:pRg st="1" end="1"/>
                                            </p:txEl>
                                          </p:spTgt>
                                        </p:tgtEl>
                                        <p:attrNameLst>
                                          <p:attrName>style.visibility</p:attrName>
                                        </p:attrNameLst>
                                      </p:cBhvr>
                                      <p:to>
                                        <p:strVal val="visible"/>
                                      </p:to>
                                    </p:set>
                                    <p:anim calcmode="lin" valueType="num">
                                      <p:cBhvr additive="base">
                                        <p:cTn id="19"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171">
                                            <p:txEl>
                                              <p:pRg st="2" end="2"/>
                                            </p:txEl>
                                          </p:spTgt>
                                        </p:tgtEl>
                                        <p:attrNameLst>
                                          <p:attrName>style.visibility</p:attrName>
                                        </p:attrNameLst>
                                      </p:cBhvr>
                                      <p:to>
                                        <p:strVal val="visible"/>
                                      </p:to>
                                    </p:set>
                                    <p:anim calcmode="lin" valueType="num">
                                      <p:cBhvr additive="base">
                                        <p:cTn id="25"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171">
                                            <p:txEl>
                                              <p:pRg st="4" end="4"/>
                                            </p:txEl>
                                          </p:spTgt>
                                        </p:tgtEl>
                                        <p:attrNameLst>
                                          <p:attrName>style.visibility</p:attrName>
                                        </p:attrNameLst>
                                      </p:cBhvr>
                                      <p:to>
                                        <p:strVal val="visible"/>
                                      </p:to>
                                    </p:set>
                                    <p:anim calcmode="lin" valueType="num">
                                      <p:cBhvr additive="base">
                                        <p:cTn id="31" dur="500" fill="hold"/>
                                        <p:tgtEl>
                                          <p:spTgt spid="717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17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171">
                                            <p:txEl>
                                              <p:pRg st="5" end="5"/>
                                            </p:txEl>
                                          </p:spTgt>
                                        </p:tgtEl>
                                        <p:attrNameLst>
                                          <p:attrName>style.visibility</p:attrName>
                                        </p:attrNameLst>
                                      </p:cBhvr>
                                      <p:to>
                                        <p:strVal val="visible"/>
                                      </p:to>
                                    </p:set>
                                    <p:anim calcmode="lin" valueType="num">
                                      <p:cBhvr additive="base">
                                        <p:cTn id="43" dur="500" fill="hold"/>
                                        <p:tgtEl>
                                          <p:spTgt spid="7171">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17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171">
                                            <p:txEl>
                                              <p:pRg st="6" end="6"/>
                                            </p:txEl>
                                          </p:spTgt>
                                        </p:tgtEl>
                                        <p:attrNameLst>
                                          <p:attrName>style.visibility</p:attrName>
                                        </p:attrNameLst>
                                      </p:cBhvr>
                                      <p:to>
                                        <p:strVal val="visible"/>
                                      </p:to>
                                    </p:set>
                                    <p:anim calcmode="lin" valueType="num">
                                      <p:cBhvr additive="base">
                                        <p:cTn id="49" dur="500" fill="hold"/>
                                        <p:tgtEl>
                                          <p:spTgt spid="7171">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17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bldLvl="2"/>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2"/>
          <p:cNvSpPr>
            <a:spLocks noGrp="1"/>
          </p:cNvSpPr>
          <p:nvPr>
            <p:ph type="title"/>
          </p:nvPr>
        </p:nvSpPr>
        <p:spPr/>
        <p:txBody>
          <a:bodyPr/>
          <a:lstStyle/>
          <a:p>
            <a:r>
              <a:rPr lang="en-US" altLang="en-US" smtClean="0"/>
              <a:t>Can Fruits or Vegetables be Made into a Battery?</a:t>
            </a:r>
          </a:p>
        </p:txBody>
      </p:sp>
      <p:pic>
        <p:nvPicPr>
          <p:cNvPr id="4" name="Picture 2" descr="working LemonBattery-diagram 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220913"/>
            <a:ext cx="37338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http://www.scienceprojectlab.com/image-files/potatobattery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2743200"/>
            <a:ext cx="4572000" cy="267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p:nvSpPr>
        <p:spPr bwMode="auto">
          <a:xfrm>
            <a:off x="342900" y="5867400"/>
            <a:ext cx="3352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hlinkClick r:id="rId4"/>
              </a:rPr>
              <a:t>How to make a Lemon Battery</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438400"/>
            <a:ext cx="8763000" cy="4191000"/>
          </a:xfrm>
        </p:spPr>
        <p:txBody>
          <a:bodyPr/>
          <a:lstStyle/>
          <a:p>
            <a:pPr marL="0" indent="0">
              <a:buNone/>
            </a:pPr>
            <a:r>
              <a:rPr lang="en-US" dirty="0" smtClean="0"/>
              <a:t>3. </a:t>
            </a:r>
            <a:r>
              <a:rPr lang="en-US" dirty="0" smtClean="0"/>
              <a:t>You have four different materials labelled A, B, X and Y.  After you rub A and B together, they attract each other.  After you rub X and Y together, they repel each other.  Now you bring A near to X and observe that they attract each other.  What would happen if you brought B near Y?  Explain your reasoning.</a:t>
            </a:r>
          </a:p>
          <a:p>
            <a:pPr marL="0" indent="0">
              <a:buNone/>
            </a:pPr>
            <a:endParaRPr lang="en-US" dirty="0" smtClean="0"/>
          </a:p>
          <a:p>
            <a:pPr marL="0" indent="0">
              <a:buNone/>
            </a:pPr>
            <a:r>
              <a:rPr lang="en-US" dirty="0" smtClean="0"/>
              <a:t>Rub			A (+)	B(-) 	</a:t>
            </a:r>
            <a:r>
              <a:rPr lang="en-US" dirty="0" smtClean="0">
                <a:sym typeface="Wingdings" panose="05000000000000000000" pitchFamily="2" charset="2"/>
              </a:rPr>
              <a:t> attract</a:t>
            </a:r>
          </a:p>
          <a:p>
            <a:pPr marL="0" indent="0">
              <a:buNone/>
            </a:pPr>
            <a:r>
              <a:rPr lang="en-US" dirty="0" smtClean="0">
                <a:sym typeface="Wingdings" panose="05000000000000000000" pitchFamily="2" charset="2"/>
              </a:rPr>
              <a:t>Rub 			X (-)	Y (-)	 repel</a:t>
            </a:r>
          </a:p>
          <a:p>
            <a:pPr marL="0" indent="0">
              <a:buNone/>
            </a:pPr>
            <a:r>
              <a:rPr lang="en-US" dirty="0" smtClean="0">
                <a:sym typeface="Wingdings" panose="05000000000000000000" pitchFamily="2" charset="2"/>
              </a:rPr>
              <a:t>Bring Together	A (+) 	X (-)	 attract</a:t>
            </a:r>
          </a:p>
          <a:p>
            <a:pPr marL="0" indent="0">
              <a:buNone/>
            </a:pPr>
            <a:r>
              <a:rPr lang="en-US" b="1" dirty="0" smtClean="0">
                <a:solidFill>
                  <a:srgbClr val="FF0000"/>
                </a:solidFill>
                <a:sym typeface="Wingdings" panose="05000000000000000000" pitchFamily="2" charset="2"/>
              </a:rPr>
              <a:t>Bring Together 	B (-)	Y (-)	 repel</a:t>
            </a:r>
            <a:r>
              <a:rPr lang="en-US" dirty="0" smtClean="0">
                <a:sym typeface="Wingdings" panose="05000000000000000000" pitchFamily="2" charset="2"/>
              </a:rPr>
              <a:t>	</a:t>
            </a:r>
            <a:endParaRPr lang="en-US" dirty="0" smtClean="0"/>
          </a:p>
          <a:p>
            <a:pPr marL="0" indent="0">
              <a:buNone/>
            </a:pPr>
            <a:endParaRPr lang="en-US" dirty="0"/>
          </a:p>
        </p:txBody>
      </p:sp>
      <p:sp>
        <p:nvSpPr>
          <p:cNvPr id="3" name="Title 2"/>
          <p:cNvSpPr>
            <a:spLocks noGrp="1"/>
          </p:cNvSpPr>
          <p:nvPr>
            <p:ph type="title"/>
          </p:nvPr>
        </p:nvSpPr>
        <p:spPr/>
        <p:txBody>
          <a:bodyPr/>
          <a:lstStyle/>
          <a:p>
            <a:r>
              <a:rPr lang="en-US" dirty="0" smtClean="0"/>
              <a:t>Static Electricity Review</a:t>
            </a:r>
            <a:endParaRPr lang="en-US" dirty="0"/>
          </a:p>
        </p:txBody>
      </p:sp>
    </p:spTree>
    <p:extLst>
      <p:ext uri="{BB962C8B-B14F-4D97-AF65-F5344CB8AC3E}">
        <p14:creationId xmlns:p14="http://schemas.microsoft.com/office/powerpoint/2010/main" val="2940359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harging your phone with fruit">
            <a:hlinkClick r:id="" action="ppaction://media"/>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7295"/>
            <a:ext cx="9144000" cy="417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1905000" y="5029200"/>
            <a:ext cx="5562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CA" altLang="en-US" sz="2400"/>
              <a:t>Video – Can an apple charge a phone? </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itle 2"/>
          <p:cNvSpPr>
            <a:spLocks noGrp="1"/>
          </p:cNvSpPr>
          <p:nvPr>
            <p:ph type="title"/>
          </p:nvPr>
        </p:nvSpPr>
        <p:spPr/>
        <p:txBody>
          <a:bodyPr/>
          <a:lstStyle/>
          <a:p>
            <a:r>
              <a:rPr lang="en-CA" altLang="en-US" b="1" dirty="0" smtClean="0">
                <a:latin typeface="Trebuchet MS" panose="020B0603020202020204" pitchFamily="34" charset="0"/>
              </a:rPr>
              <a:t>Electric Charge</a:t>
            </a:r>
            <a:endParaRPr lang="en-US" altLang="en-US" b="1" dirty="0" smtClean="0">
              <a:latin typeface="Trebuchet MS" panose="020B0603020202020204" pitchFamily="34" charset="0"/>
            </a:endParaRPr>
          </a:p>
        </p:txBody>
      </p:sp>
      <p:sp>
        <p:nvSpPr>
          <p:cNvPr id="3" name="Content Placeholder 2"/>
          <p:cNvSpPr>
            <a:spLocks noGrp="1"/>
          </p:cNvSpPr>
          <p:nvPr>
            <p:ph sz="quarter" idx="13"/>
          </p:nvPr>
        </p:nvSpPr>
        <p:spPr>
          <a:xfrm>
            <a:off x="146305" y="2590800"/>
            <a:ext cx="5035295" cy="4267200"/>
          </a:xfrm>
        </p:spPr>
        <p:txBody>
          <a:bodyPr/>
          <a:lstStyle/>
          <a:p>
            <a:r>
              <a:rPr lang="en-CA" altLang="en-US" b="1" dirty="0" smtClean="0">
                <a:solidFill>
                  <a:srgbClr val="FF0000"/>
                </a:solidFill>
                <a:latin typeface="Trebuchet MS" panose="020B0603020202020204" pitchFamily="34" charset="0"/>
              </a:rPr>
              <a:t>Unlike charges </a:t>
            </a:r>
            <a:r>
              <a:rPr lang="en-CA" altLang="en-US" dirty="0" smtClean="0">
                <a:solidFill>
                  <a:schemeClr val="tx1"/>
                </a:solidFill>
                <a:latin typeface="Trebuchet MS" panose="020B0603020202020204" pitchFamily="34" charset="0"/>
              </a:rPr>
              <a:t>want to come back together         </a:t>
            </a:r>
          </a:p>
          <a:p>
            <a:pPr marL="0" indent="0">
              <a:buNone/>
            </a:pPr>
            <a:r>
              <a:rPr lang="en-CA" altLang="en-US" dirty="0" smtClean="0">
                <a:solidFill>
                  <a:schemeClr val="tx1"/>
                </a:solidFill>
                <a:latin typeface="Trebuchet MS" panose="020B0603020202020204" pitchFamily="34" charset="0"/>
                <a:sym typeface="Wingdings" panose="05000000000000000000" pitchFamily="2" charset="2"/>
              </a:rPr>
              <a:t>     </a:t>
            </a:r>
            <a:r>
              <a:rPr lang="en-CA" altLang="en-US" b="1" dirty="0" smtClean="0">
                <a:solidFill>
                  <a:srgbClr val="FF0000"/>
                </a:solidFill>
                <a:latin typeface="Trebuchet MS" panose="020B0603020202020204" pitchFamily="34" charset="0"/>
                <a:sym typeface="Wingdings" panose="05000000000000000000" pitchFamily="2" charset="2"/>
              </a:rPr>
              <a:t>opposite charges attract</a:t>
            </a:r>
          </a:p>
          <a:p>
            <a:pPr marL="0" indent="0">
              <a:buNone/>
            </a:pPr>
            <a:endParaRPr lang="en-CA" altLang="en-US" dirty="0" smtClean="0">
              <a:solidFill>
                <a:schemeClr val="tx1"/>
              </a:solidFill>
              <a:latin typeface="Trebuchet MS" panose="020B0603020202020204" pitchFamily="34" charset="0"/>
              <a:sym typeface="Wingdings" panose="05000000000000000000" pitchFamily="2" charset="2"/>
            </a:endParaRPr>
          </a:p>
          <a:p>
            <a:r>
              <a:rPr lang="en-CA" altLang="en-US" b="1" dirty="0" smtClean="0">
                <a:solidFill>
                  <a:srgbClr val="FF0000"/>
                </a:solidFill>
                <a:latin typeface="Trebuchet MS" panose="020B0603020202020204" pitchFamily="34" charset="0"/>
                <a:sym typeface="Wingdings" panose="05000000000000000000" pitchFamily="2" charset="2"/>
              </a:rPr>
              <a:t>Like charges </a:t>
            </a:r>
            <a:r>
              <a:rPr lang="en-CA" altLang="en-US" dirty="0" smtClean="0">
                <a:solidFill>
                  <a:schemeClr val="tx1"/>
                </a:solidFill>
                <a:latin typeface="Trebuchet MS" panose="020B0603020202020204" pitchFamily="34" charset="0"/>
                <a:sym typeface="Wingdings" panose="05000000000000000000" pitchFamily="2" charset="2"/>
              </a:rPr>
              <a:t>want to move away from each other</a:t>
            </a:r>
          </a:p>
          <a:p>
            <a:pPr marL="0" indent="0">
              <a:buNone/>
            </a:pPr>
            <a:r>
              <a:rPr lang="en-CA" altLang="en-US" dirty="0">
                <a:solidFill>
                  <a:schemeClr val="tx1"/>
                </a:solidFill>
                <a:latin typeface="Trebuchet MS" panose="020B0603020202020204" pitchFamily="34" charset="0"/>
                <a:sym typeface="Wingdings" panose="05000000000000000000" pitchFamily="2" charset="2"/>
              </a:rPr>
              <a:t> </a:t>
            </a:r>
            <a:r>
              <a:rPr lang="en-CA" altLang="en-US" dirty="0" smtClean="0">
                <a:solidFill>
                  <a:schemeClr val="tx1"/>
                </a:solidFill>
                <a:latin typeface="Trebuchet MS" panose="020B0603020202020204" pitchFamily="34" charset="0"/>
                <a:sym typeface="Wingdings" panose="05000000000000000000" pitchFamily="2" charset="2"/>
              </a:rPr>
              <a:t>   </a:t>
            </a:r>
            <a:r>
              <a:rPr lang="en-CA" altLang="en-US" dirty="0" smtClean="0">
                <a:solidFill>
                  <a:schemeClr val="tx1"/>
                </a:solidFill>
                <a:latin typeface="Trebuchet MS" panose="020B0603020202020204" pitchFamily="34" charset="0"/>
                <a:sym typeface="Wingdings" panose="05000000000000000000" pitchFamily="2" charset="2"/>
              </a:rPr>
              <a:t> </a:t>
            </a:r>
            <a:r>
              <a:rPr lang="en-CA" altLang="en-US" b="1" dirty="0" smtClean="0">
                <a:solidFill>
                  <a:srgbClr val="FF0000"/>
                </a:solidFill>
                <a:latin typeface="Trebuchet MS" panose="020B0603020202020204" pitchFamily="34" charset="0"/>
                <a:sym typeface="Wingdings" panose="05000000000000000000" pitchFamily="2" charset="2"/>
              </a:rPr>
              <a:t>Like charges repel</a:t>
            </a:r>
            <a:endParaRPr lang="en-CA" altLang="en-US" dirty="0" smtClean="0">
              <a:solidFill>
                <a:schemeClr val="tx1"/>
              </a:solidFill>
              <a:latin typeface="Trebuchet MS" panose="020B0603020202020204" pitchFamily="34" charset="0"/>
              <a:sym typeface="Wingdings" panose="05000000000000000000" pitchFamily="2" charset="2"/>
            </a:endParaRPr>
          </a:p>
          <a:p>
            <a:endParaRPr lang="en-US" dirty="0"/>
          </a:p>
        </p:txBody>
      </p:sp>
      <p:pic>
        <p:nvPicPr>
          <p:cNvPr id="11271" name="Picture 7" descr="Image result for opposite charges attrac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3352800"/>
            <a:ext cx="3712022" cy="243638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1271"/>
                                        </p:tgtEl>
                                        <p:attrNameLst>
                                          <p:attrName>style.visibility</p:attrName>
                                        </p:attrNameLst>
                                      </p:cBhvr>
                                      <p:to>
                                        <p:strVal val="visible"/>
                                      </p:to>
                                    </p:set>
                                    <p:anim calcmode="lin" valueType="num">
                                      <p:cBhvr additive="base">
                                        <p:cTn id="31" dur="500" fill="hold"/>
                                        <p:tgtEl>
                                          <p:spTgt spid="11271"/>
                                        </p:tgtEl>
                                        <p:attrNameLst>
                                          <p:attrName>ppt_x</p:attrName>
                                        </p:attrNameLst>
                                      </p:cBhvr>
                                      <p:tavLst>
                                        <p:tav tm="0">
                                          <p:val>
                                            <p:strVal val="#ppt_x"/>
                                          </p:val>
                                        </p:tav>
                                        <p:tav tm="100000">
                                          <p:val>
                                            <p:strVal val="#ppt_x"/>
                                          </p:val>
                                        </p:tav>
                                      </p:tavLst>
                                    </p:anim>
                                    <p:anim calcmode="lin" valueType="num">
                                      <p:cBhvr additive="base">
                                        <p:cTn id="32" dur="500" fill="hold"/>
                                        <p:tgtEl>
                                          <p:spTgt spid="1127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438400"/>
            <a:ext cx="8686800" cy="3962400"/>
          </a:xfrm>
        </p:spPr>
        <p:txBody>
          <a:bodyPr/>
          <a:lstStyle/>
          <a:p>
            <a:r>
              <a:rPr lang="en-US" sz="2800" b="1" dirty="0" smtClean="0">
                <a:solidFill>
                  <a:srgbClr val="FF0000"/>
                </a:solidFill>
              </a:rPr>
              <a:t>Energy</a:t>
            </a:r>
            <a:r>
              <a:rPr lang="en-US" sz="2800" dirty="0" smtClean="0"/>
              <a:t> – is the ability to do work.</a:t>
            </a:r>
          </a:p>
          <a:p>
            <a:pPr lvl="1"/>
            <a:r>
              <a:rPr lang="en-US" sz="2400" dirty="0"/>
              <a:t>It doesn't mean work is being done, but that work </a:t>
            </a:r>
            <a:r>
              <a:rPr lang="en-US" sz="2400" b="1" i="1" dirty="0"/>
              <a:t>can</a:t>
            </a:r>
            <a:r>
              <a:rPr lang="en-US" sz="2400" dirty="0"/>
              <a:t> be done. </a:t>
            </a:r>
            <a:r>
              <a:rPr lang="en-US" sz="2400" dirty="0" smtClean="0"/>
              <a:t>  </a:t>
            </a:r>
          </a:p>
          <a:p>
            <a:pPr lvl="1"/>
            <a:r>
              <a:rPr lang="en-US" sz="2400" dirty="0" smtClean="0"/>
              <a:t>Example – a battery has the potential electrical energy to do work (i.e. make your cell phone work).</a:t>
            </a:r>
          </a:p>
          <a:p>
            <a:pPr lvl="1"/>
            <a:endParaRPr lang="en-US" sz="2800" dirty="0"/>
          </a:p>
          <a:p>
            <a:r>
              <a:rPr lang="en-US" sz="2800" b="1" dirty="0" smtClean="0">
                <a:solidFill>
                  <a:srgbClr val="FF0000"/>
                </a:solidFill>
              </a:rPr>
              <a:t>Work </a:t>
            </a:r>
            <a:r>
              <a:rPr lang="en-US" sz="2800" dirty="0" smtClean="0"/>
              <a:t>– is done on an object when a force acts on it and makes it move through some distance.  </a:t>
            </a:r>
          </a:p>
          <a:p>
            <a:pPr lvl="1"/>
            <a:r>
              <a:rPr lang="en-US" sz="2600" dirty="0" smtClean="0"/>
              <a:t>It is energy transfer</a:t>
            </a:r>
            <a:r>
              <a:rPr lang="en-US" sz="2400" dirty="0" smtClean="0"/>
              <a:t>. </a:t>
            </a:r>
            <a:r>
              <a:rPr lang="en-US" sz="2400" dirty="0"/>
              <a:t>Work is a change in energy via a </a:t>
            </a:r>
            <a:r>
              <a:rPr lang="en-US" sz="2400" dirty="0" smtClean="0"/>
              <a:t>force.</a:t>
            </a:r>
          </a:p>
          <a:p>
            <a:endParaRPr lang="en-US" dirty="0"/>
          </a:p>
          <a:p>
            <a:endParaRPr lang="en-US" dirty="0"/>
          </a:p>
        </p:txBody>
      </p:sp>
      <p:sp>
        <p:nvSpPr>
          <p:cNvPr id="3" name="Title 2"/>
          <p:cNvSpPr>
            <a:spLocks noGrp="1"/>
          </p:cNvSpPr>
          <p:nvPr>
            <p:ph type="title"/>
          </p:nvPr>
        </p:nvSpPr>
        <p:spPr/>
        <p:txBody>
          <a:bodyPr/>
          <a:lstStyle/>
          <a:p>
            <a:r>
              <a:rPr lang="en-US" dirty="0" smtClean="0"/>
              <a:t>Energy and Work</a:t>
            </a:r>
            <a:endParaRPr lang="en-US" dirty="0"/>
          </a:p>
        </p:txBody>
      </p:sp>
    </p:spTree>
    <p:extLst>
      <p:ext uri="{BB962C8B-B14F-4D97-AF65-F5344CB8AC3E}">
        <p14:creationId xmlns:p14="http://schemas.microsoft.com/office/powerpoint/2010/main" val="3910567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additive="base">
                                        <p:cTn id="2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3"/>
          <p:cNvSpPr>
            <a:spLocks noGrp="1"/>
          </p:cNvSpPr>
          <p:nvPr>
            <p:ph type="title"/>
          </p:nvPr>
        </p:nvSpPr>
        <p:spPr>
          <a:xfrm>
            <a:off x="685800" y="260350"/>
            <a:ext cx="7989888" cy="1143000"/>
          </a:xfrm>
        </p:spPr>
        <p:txBody>
          <a:bodyPr/>
          <a:lstStyle/>
          <a:p>
            <a:pPr eaLnBrk="1" hangingPunct="1"/>
            <a:r>
              <a:rPr lang="en-CA" altLang="en-US" sz="2800" dirty="0" smtClean="0">
                <a:latin typeface="Trebuchet MS" panose="020B0603020202020204" pitchFamily="34" charset="0"/>
                <a:cs typeface="Aharoni" panose="02010803020104030203" pitchFamily="2" charset="-79"/>
              </a:rPr>
              <a:t>Potential Energy </a:t>
            </a:r>
            <a:r>
              <a:rPr lang="en-CA" altLang="en-US" sz="2800" dirty="0" smtClean="0">
                <a:latin typeface="Trebuchet MS" panose="020B0603020202020204" pitchFamily="34" charset="0"/>
                <a:cs typeface="Aharoni" panose="02010803020104030203" pitchFamily="2" charset="-79"/>
              </a:rPr>
              <a:t>&amp; Kinetic Energy</a:t>
            </a:r>
          </a:p>
        </p:txBody>
      </p:sp>
      <p:sp>
        <p:nvSpPr>
          <p:cNvPr id="5" name="Content Placeholder 4"/>
          <p:cNvSpPr>
            <a:spLocks noGrp="1"/>
          </p:cNvSpPr>
          <p:nvPr>
            <p:ph idx="1"/>
          </p:nvPr>
        </p:nvSpPr>
        <p:spPr>
          <a:xfrm>
            <a:off x="3224213" y="2590800"/>
            <a:ext cx="5691187" cy="2667000"/>
          </a:xfrm>
        </p:spPr>
        <p:txBody>
          <a:bodyPr>
            <a:normAutofit fontScale="92500" lnSpcReduction="20000"/>
          </a:bodyPr>
          <a:lstStyle/>
          <a:p>
            <a:pPr>
              <a:defRPr/>
            </a:pPr>
            <a:r>
              <a:rPr lang="en-CA" dirty="0" smtClean="0">
                <a:solidFill>
                  <a:srgbClr val="FF0000"/>
                </a:solidFill>
                <a:latin typeface="Trebuchet MS" panose="020B0603020202020204" pitchFamily="34" charset="0"/>
              </a:rPr>
              <a:t>Potential Energy </a:t>
            </a:r>
            <a:r>
              <a:rPr lang="en-CA" dirty="0" smtClean="0">
                <a:latin typeface="Trebuchet MS" panose="020B0603020202020204" pitchFamily="34" charset="0"/>
              </a:rPr>
              <a:t>– the energy stored in an object</a:t>
            </a:r>
          </a:p>
          <a:p>
            <a:pPr>
              <a:defRPr/>
            </a:pPr>
            <a:endParaRPr lang="en-CA" dirty="0" smtClean="0">
              <a:latin typeface="Trebuchet MS" panose="020B0603020202020204" pitchFamily="34" charset="0"/>
            </a:endParaRPr>
          </a:p>
          <a:p>
            <a:pPr lvl="2">
              <a:defRPr/>
            </a:pPr>
            <a:r>
              <a:rPr lang="en-CA" sz="2400" dirty="0" smtClean="0">
                <a:latin typeface="Trebuchet MS" panose="020B0603020202020204" pitchFamily="34" charset="0"/>
              </a:rPr>
              <a:t>Apple has potential energy due to gravity</a:t>
            </a:r>
          </a:p>
          <a:p>
            <a:pPr lvl="2">
              <a:defRPr/>
            </a:pPr>
            <a:endParaRPr lang="en-CA" sz="2400" dirty="0" smtClean="0">
              <a:latin typeface="Trebuchet MS" panose="020B0603020202020204" pitchFamily="34" charset="0"/>
            </a:endParaRPr>
          </a:p>
          <a:p>
            <a:pPr lvl="2">
              <a:defRPr/>
            </a:pPr>
            <a:r>
              <a:rPr lang="en-CA" sz="2400" dirty="0" smtClean="0">
                <a:latin typeface="Trebuchet MS" panose="020B0603020202020204" pitchFamily="34" charset="0"/>
              </a:rPr>
              <a:t>As it falls converts potential energy into </a:t>
            </a:r>
            <a:r>
              <a:rPr lang="en-CA" sz="2400" dirty="0" smtClean="0">
                <a:solidFill>
                  <a:srgbClr val="FF0000"/>
                </a:solidFill>
                <a:latin typeface="Trebuchet MS" panose="020B0603020202020204" pitchFamily="34" charset="0"/>
              </a:rPr>
              <a:t>kinetic energy </a:t>
            </a:r>
            <a:r>
              <a:rPr lang="en-CA" sz="2400" dirty="0" smtClean="0">
                <a:latin typeface="Trebuchet MS" panose="020B0603020202020204" pitchFamily="34" charset="0"/>
              </a:rPr>
              <a:t>(motion)</a:t>
            </a:r>
          </a:p>
          <a:p>
            <a:pPr>
              <a:defRPr/>
            </a:pPr>
            <a:endParaRPr lang="en-CA" sz="900" dirty="0" smtClean="0"/>
          </a:p>
          <a:p>
            <a:pPr marL="68580" indent="0" algn="ctr" eaLnBrk="1" hangingPunct="1">
              <a:buFont typeface="Symbol" panose="05050102010706020507" pitchFamily="18" charset="2"/>
              <a:buNone/>
              <a:defRPr/>
            </a:pPr>
            <a:endParaRPr lang="en-CA" sz="2000" dirty="0" smtClean="0"/>
          </a:p>
          <a:p>
            <a:pPr>
              <a:defRPr/>
            </a:pPr>
            <a:endParaRPr lang="en-US" sz="2000" dirty="0" smtClean="0">
              <a:solidFill>
                <a:schemeClr val="tx1"/>
              </a:solidFill>
              <a:latin typeface="Arial" panose="020B0604020202020204" pitchFamily="34" charset="0"/>
              <a:cs typeface="Arial" panose="020B0604020202020204" pitchFamily="34" charset="0"/>
            </a:endParaRPr>
          </a:p>
        </p:txBody>
      </p:sp>
      <p:pic>
        <p:nvPicPr>
          <p:cNvPr id="12292"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1716088"/>
            <a:ext cx="2886075" cy="391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771775" y="3068638"/>
            <a:ext cx="736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path" presetSubtype="0" accel="50000" fill="hold" nodeType="clickEffect">
                                  <p:stCondLst>
                                    <p:cond delay="0"/>
                                  </p:stCondLst>
                                  <p:childTnLst>
                                    <p:animMotion origin="layout" path="M 0 0 L 0 0.25 E" pathEditMode="relative" ptsTypes="">
                                      <p:cBhvr>
                                        <p:cTn id="14" dur="1000" fill="hold"/>
                                        <p:tgtEl>
                                          <p:spTgt spid="10"/>
                                        </p:tgtEl>
                                        <p:attrNameLst>
                                          <p:attrName>ppt_x</p:attrName>
                                          <p:attrName>ppt_y</p:attrName>
                                        </p:attrNameLst>
                                      </p:cBhvr>
                                    </p:animMotion>
                                  </p:childTnLst>
                                </p:cTn>
                              </p:par>
                            </p:childTnLst>
                          </p:cTn>
                        </p:par>
                        <p:par>
                          <p:cTn id="15" fill="hold" nodeType="afterGroup">
                            <p:stCondLst>
                              <p:cond delay="1000"/>
                            </p:stCondLst>
                            <p:childTnLst>
                              <p:par>
                                <p:cTn id="16" presetID="0" presetClass="path" presetSubtype="0" fill="hold" nodeType="afterEffect">
                                  <p:stCondLst>
                                    <p:cond delay="0"/>
                                  </p:stCondLst>
                                  <p:childTnLst>
                                    <p:animMotion origin="layout" path="M -3.88889E-6 0.25 L 0.00018 0.24977 C 0.01407 0.26297 0.00764 0.25741 0.01875 0.2676 L 0.02223 0.27107 L 0.0257 0.27431 C 0.02813 0.27801 0.02882 0.2794 0.03195 0.2838 C 0.03334 0.28542 0.0349 0.28704 0.03664 0.28866 C 0.03785 0.28982 0.03924 0.29051 0.04011 0.29213 C 0.04219 0.29514 0.04688 0.30047 0.04688 0.3 L 0.04983 0.30486 L 0.09167 0.29375 L 0.10643 0.32778 L 0.14757 0.33195 L 0.17223 0.35186 L 0.19271 0.35672 L 0.19289 0.35648 " pathEditMode="relative" rAng="1500000" ptsTypes="AAAAAAAAAAAAAAAA">
                                      <p:cBhvr>
                                        <p:cTn id="17" dur="1000" fill="hold"/>
                                        <p:tgtEl>
                                          <p:spTgt spid="10"/>
                                        </p:tgtEl>
                                        <p:attrNameLst>
                                          <p:attrName>ppt_x</p:attrName>
                                          <p:attrName>ppt_y</p:attrName>
                                        </p:attrNameLst>
                                      </p:cBhvr>
                                      <p:rCtr x="9288" y="6296"/>
                                    </p:animMotion>
                                  </p:childTnLst>
                                </p:cTn>
                              </p:par>
                              <p:par>
                                <p:cTn id="18" presetID="1" presetClass="entr" presetSubtype="0" fill="hold" grpId="0" nodeType="withEffect">
                                  <p:stCondLst>
                                    <p:cond delay="0"/>
                                  </p:stCondLst>
                                  <p:childTnLst>
                                    <p:set>
                                      <p:cBhvr>
                                        <p:cTn id="19"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uracell-battery-2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4667250"/>
            <a:ext cx="2819400" cy="177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3" descr="450px-AA-Batteri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59600" y="3467100"/>
            <a:ext cx="1662113"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Rectangle 5"/>
          <p:cNvSpPr>
            <a:spLocks noGrp="1" noChangeArrowheads="1"/>
          </p:cNvSpPr>
          <p:nvPr>
            <p:ph idx="1"/>
          </p:nvPr>
        </p:nvSpPr>
        <p:spPr>
          <a:xfrm>
            <a:off x="409575" y="2568575"/>
            <a:ext cx="7408863" cy="3451225"/>
          </a:xfrm>
        </p:spPr>
        <p:txBody>
          <a:bodyPr/>
          <a:lstStyle/>
          <a:p>
            <a:pPr eaLnBrk="1" hangingPunct="1">
              <a:defRPr/>
            </a:pPr>
            <a:r>
              <a:rPr lang="en-US" altLang="en-US" b="1" dirty="0" smtClean="0">
                <a:solidFill>
                  <a:srgbClr val="FF0000"/>
                </a:solidFill>
                <a:latin typeface="Trebuchet MS" panose="020B0603020202020204" pitchFamily="34" charset="0"/>
              </a:rPr>
              <a:t>Electrochemical Cells</a:t>
            </a:r>
            <a:r>
              <a:rPr lang="en-US" altLang="en-US" dirty="0" smtClean="0">
                <a:solidFill>
                  <a:srgbClr val="FF0000"/>
                </a:solidFill>
                <a:latin typeface="Trebuchet MS" panose="020B0603020202020204" pitchFamily="34" charset="0"/>
              </a:rPr>
              <a:t> </a:t>
            </a:r>
            <a:r>
              <a:rPr lang="en-US" altLang="en-US" dirty="0" smtClean="0">
                <a:solidFill>
                  <a:schemeClr val="tx1"/>
                </a:solidFill>
                <a:latin typeface="Trebuchet MS" panose="020B0603020202020204" pitchFamily="34" charset="0"/>
              </a:rPr>
              <a:t>– converts </a:t>
            </a:r>
            <a:r>
              <a:rPr lang="en-US" altLang="en-US" b="1" i="1" dirty="0" smtClean="0">
                <a:solidFill>
                  <a:schemeClr val="tx1"/>
                </a:solidFill>
                <a:latin typeface="Trebuchet MS" panose="020B0603020202020204" pitchFamily="34" charset="0"/>
              </a:rPr>
              <a:t>chemical energy </a:t>
            </a:r>
            <a:r>
              <a:rPr lang="en-US" altLang="en-US" dirty="0" smtClean="0">
                <a:solidFill>
                  <a:schemeClr val="tx1"/>
                </a:solidFill>
                <a:latin typeface="Trebuchet MS" panose="020B0603020202020204" pitchFamily="34" charset="0"/>
              </a:rPr>
              <a:t>into </a:t>
            </a:r>
            <a:r>
              <a:rPr lang="en-US" altLang="en-US" b="1" i="1" dirty="0" smtClean="0">
                <a:solidFill>
                  <a:schemeClr val="tx1"/>
                </a:solidFill>
                <a:latin typeface="Trebuchet MS" panose="020B0603020202020204" pitchFamily="34" charset="0"/>
              </a:rPr>
              <a:t>electrical energy</a:t>
            </a:r>
            <a:r>
              <a:rPr lang="en-US" altLang="en-US" i="1" dirty="0" smtClean="0">
                <a:solidFill>
                  <a:schemeClr val="tx1"/>
                </a:solidFill>
                <a:latin typeface="Trebuchet MS" panose="020B0603020202020204" pitchFamily="34" charset="0"/>
              </a:rPr>
              <a:t> </a:t>
            </a:r>
            <a:r>
              <a:rPr lang="en-US" altLang="en-US" dirty="0" smtClean="0">
                <a:solidFill>
                  <a:schemeClr val="tx1"/>
                </a:solidFill>
                <a:latin typeface="Trebuchet MS" panose="020B0603020202020204" pitchFamily="34" charset="0"/>
              </a:rPr>
              <a:t>stored in charges.</a:t>
            </a:r>
          </a:p>
          <a:p>
            <a:pPr marL="303213" lvl="1" indent="0" eaLnBrk="1" hangingPunct="1">
              <a:buFont typeface="Symbol" panose="05050102010706020507" pitchFamily="18" charset="2"/>
              <a:buNone/>
              <a:defRPr/>
            </a:pPr>
            <a:endParaRPr lang="en-US" altLang="en-US" dirty="0" smtClean="0">
              <a:solidFill>
                <a:schemeClr val="tx1"/>
              </a:solidFill>
              <a:latin typeface="Trebuchet MS" panose="020B0603020202020204" pitchFamily="34" charset="0"/>
            </a:endParaRPr>
          </a:p>
          <a:p>
            <a:pPr eaLnBrk="1" hangingPunct="1">
              <a:defRPr/>
            </a:pPr>
            <a:r>
              <a:rPr lang="en-US" altLang="en-US" b="1" dirty="0" smtClean="0">
                <a:solidFill>
                  <a:srgbClr val="FF0000"/>
                </a:solidFill>
                <a:latin typeface="Trebuchet MS" panose="020B0603020202020204" pitchFamily="34" charset="0"/>
              </a:rPr>
              <a:t>Battery</a:t>
            </a:r>
            <a:r>
              <a:rPr lang="en-US" altLang="en-US" dirty="0" smtClean="0">
                <a:solidFill>
                  <a:srgbClr val="FF0000"/>
                </a:solidFill>
                <a:latin typeface="Trebuchet MS" panose="020B0603020202020204" pitchFamily="34" charset="0"/>
              </a:rPr>
              <a:t> </a:t>
            </a:r>
            <a:r>
              <a:rPr lang="en-US" altLang="en-US" dirty="0" smtClean="0">
                <a:solidFill>
                  <a:schemeClr val="tx1"/>
                </a:solidFill>
                <a:latin typeface="Trebuchet MS" panose="020B0603020202020204" pitchFamily="34" charset="0"/>
              </a:rPr>
              <a:t>– a combination of one or more electrochemical cells.</a:t>
            </a:r>
          </a:p>
          <a:p>
            <a:pPr marL="0" indent="0" eaLnBrk="1" hangingPunct="1">
              <a:buFont typeface="Symbol" panose="05050102010706020507" pitchFamily="18" charset="2"/>
              <a:buNone/>
              <a:defRPr/>
            </a:pPr>
            <a:endParaRPr lang="en-US" altLang="en-US" dirty="0" smtClean="0">
              <a:solidFill>
                <a:schemeClr val="tx1"/>
              </a:solidFill>
              <a:latin typeface="Trebuchet MS" panose="020B0603020202020204" pitchFamily="34" charset="0"/>
            </a:endParaRPr>
          </a:p>
        </p:txBody>
      </p:sp>
      <p:sp>
        <p:nvSpPr>
          <p:cNvPr id="4100" name="Rectangle 4"/>
          <p:cNvSpPr>
            <a:spLocks noGrp="1" noChangeArrowheads="1"/>
          </p:cNvSpPr>
          <p:nvPr>
            <p:ph type="title"/>
          </p:nvPr>
        </p:nvSpPr>
        <p:spPr/>
        <p:txBody>
          <a:bodyPr rtlCol="0">
            <a:normAutofit/>
          </a:bodyPr>
          <a:lstStyle/>
          <a:p>
            <a:pPr eaLnBrk="1" fontAlgn="auto" hangingPunct="1">
              <a:spcAft>
                <a:spcPts val="0"/>
              </a:spcAft>
              <a:defRPr/>
            </a:pPr>
            <a:r>
              <a:rPr lang="en-US" sz="4000" b="1" dirty="0" smtClean="0">
                <a:latin typeface="Trebuchet MS" pitchFamily="34" charset="0"/>
              </a:rPr>
              <a:t>Electric </a:t>
            </a:r>
            <a:r>
              <a:rPr lang="en-US" sz="4000" b="1" dirty="0">
                <a:latin typeface="Trebuchet MS" pitchFamily="34" charset="0"/>
              </a:rPr>
              <a:t>Potential Energy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101">
                                            <p:txEl>
                                              <p:pRg st="0" end="0"/>
                                            </p:txEl>
                                          </p:spTgt>
                                        </p:tgtEl>
                                        <p:attrNameLst>
                                          <p:attrName>style.visibility</p:attrName>
                                        </p:attrNameLst>
                                      </p:cBhvr>
                                      <p:to>
                                        <p:strVal val="visible"/>
                                      </p:to>
                                    </p:set>
                                    <p:anim calcmode="lin" valueType="num">
                                      <p:cBhvr additive="base">
                                        <p:cTn id="7" dur="500" fill="hold"/>
                                        <p:tgtEl>
                                          <p:spTgt spid="410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10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101">
                                            <p:txEl>
                                              <p:pRg st="2" end="2"/>
                                            </p:txEl>
                                          </p:spTgt>
                                        </p:tgtEl>
                                        <p:attrNameLst>
                                          <p:attrName>style.visibility</p:attrName>
                                        </p:attrNameLst>
                                      </p:cBhvr>
                                      <p:to>
                                        <p:strVal val="visible"/>
                                      </p:to>
                                    </p:set>
                                    <p:anim calcmode="lin" valueType="num">
                                      <p:cBhvr additive="base">
                                        <p:cTn id="13" dur="500" fill="hold"/>
                                        <p:tgtEl>
                                          <p:spTgt spid="410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10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098"/>
                                        </p:tgtEl>
                                        <p:attrNameLst>
                                          <p:attrName>style.visibility</p:attrName>
                                        </p:attrNameLst>
                                      </p:cBhvr>
                                      <p:to>
                                        <p:strVal val="visible"/>
                                      </p:to>
                                    </p:set>
                                    <p:anim calcmode="lin" valueType="num">
                                      <p:cBhvr additive="base">
                                        <p:cTn id="19" dur="500" fill="hold"/>
                                        <p:tgtEl>
                                          <p:spTgt spid="4098"/>
                                        </p:tgtEl>
                                        <p:attrNameLst>
                                          <p:attrName>ppt_x</p:attrName>
                                        </p:attrNameLst>
                                      </p:cBhvr>
                                      <p:tavLst>
                                        <p:tav tm="0">
                                          <p:val>
                                            <p:strVal val="#ppt_x"/>
                                          </p:val>
                                        </p:tav>
                                        <p:tav tm="100000">
                                          <p:val>
                                            <p:strVal val="#ppt_x"/>
                                          </p:val>
                                        </p:tav>
                                      </p:tavLst>
                                    </p:anim>
                                    <p:anim calcmode="lin" valueType="num">
                                      <p:cBhvr additive="base">
                                        <p:cTn id="20"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099"/>
                                        </p:tgtEl>
                                        <p:attrNameLst>
                                          <p:attrName>style.visibility</p:attrName>
                                        </p:attrNameLst>
                                      </p:cBhvr>
                                      <p:to>
                                        <p:strVal val="visible"/>
                                      </p:to>
                                    </p:set>
                                    <p:anim calcmode="lin" valueType="num">
                                      <p:cBhvr additive="base">
                                        <p:cTn id="25" dur="500" fill="hold"/>
                                        <p:tgtEl>
                                          <p:spTgt spid="4099"/>
                                        </p:tgtEl>
                                        <p:attrNameLst>
                                          <p:attrName>ppt_x</p:attrName>
                                        </p:attrNameLst>
                                      </p:cBhvr>
                                      <p:tavLst>
                                        <p:tav tm="0">
                                          <p:val>
                                            <p:strVal val="#ppt_x"/>
                                          </p:val>
                                        </p:tav>
                                        <p:tav tm="100000">
                                          <p:val>
                                            <p:strVal val="#ppt_x"/>
                                          </p:val>
                                        </p:tav>
                                      </p:tavLst>
                                    </p:anim>
                                    <p:anim calcmode="lin" valueType="num">
                                      <p:cBhvr additive="base">
                                        <p:cTn id="26" dur="500" fill="hold"/>
                                        <p:tgtEl>
                                          <p:spTgt spid="40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209550" y="1981200"/>
            <a:ext cx="8705850" cy="5181600"/>
          </a:xfrm>
        </p:spPr>
        <p:txBody>
          <a:bodyPr/>
          <a:lstStyle/>
          <a:p>
            <a:pPr marL="0" indent="0" eaLnBrk="1" hangingPunct="1">
              <a:buFont typeface="Symbol" panose="05050102010706020507" pitchFamily="18" charset="2"/>
              <a:buNone/>
              <a:defRPr/>
            </a:pPr>
            <a:endParaRPr lang="en-US" altLang="en-US" sz="1100" dirty="0">
              <a:solidFill>
                <a:srgbClr val="FF0000"/>
              </a:solidFill>
              <a:latin typeface="Trebuchet MS" panose="020B0603020202020204" pitchFamily="34" charset="0"/>
            </a:endParaRPr>
          </a:p>
          <a:p>
            <a:pPr eaLnBrk="1" hangingPunct="1">
              <a:defRPr/>
            </a:pPr>
            <a:r>
              <a:rPr lang="en-US" altLang="en-US" dirty="0">
                <a:solidFill>
                  <a:schemeClr val="tx1"/>
                </a:solidFill>
                <a:latin typeface="Trebuchet MS" panose="020B0603020202020204" pitchFamily="34" charset="0"/>
              </a:rPr>
              <a:t>E</a:t>
            </a:r>
            <a:r>
              <a:rPr lang="en-US" altLang="en-US" dirty="0" smtClean="0">
                <a:solidFill>
                  <a:schemeClr val="tx1"/>
                </a:solidFill>
                <a:latin typeface="Trebuchet MS" panose="020B0603020202020204" pitchFamily="34" charset="0"/>
              </a:rPr>
              <a:t>lectrons </a:t>
            </a:r>
            <a:r>
              <a:rPr lang="en-US" altLang="en-US" dirty="0" smtClean="0">
                <a:solidFill>
                  <a:schemeClr val="tx1"/>
                </a:solidFill>
                <a:latin typeface="Trebuchet MS" panose="020B0603020202020204" pitchFamily="34" charset="0"/>
              </a:rPr>
              <a:t>have </a:t>
            </a:r>
            <a:r>
              <a:rPr lang="en-US" altLang="en-US" b="1" dirty="0" smtClean="0">
                <a:solidFill>
                  <a:srgbClr val="FF0000"/>
                </a:solidFill>
                <a:latin typeface="Trebuchet MS" panose="020B0603020202020204" pitchFamily="34" charset="0"/>
              </a:rPr>
              <a:t>stored</a:t>
            </a:r>
            <a:r>
              <a:rPr lang="en-US" altLang="en-US" dirty="0" smtClean="0">
                <a:solidFill>
                  <a:schemeClr val="tx1"/>
                </a:solidFill>
                <a:latin typeface="Trebuchet MS" panose="020B0603020202020204" pitchFamily="34" charset="0"/>
              </a:rPr>
              <a:t> energy and the ability to do work after they leave the battery.  </a:t>
            </a:r>
            <a:endParaRPr lang="en-US" altLang="en-US" dirty="0" smtClean="0">
              <a:solidFill>
                <a:schemeClr val="tx1"/>
              </a:solidFill>
              <a:latin typeface="Trebuchet MS" panose="020B0603020202020204" pitchFamily="34" charset="0"/>
            </a:endParaRPr>
          </a:p>
          <a:p>
            <a:pPr marL="0" indent="0" eaLnBrk="1" hangingPunct="1">
              <a:buNone/>
              <a:defRPr/>
            </a:pPr>
            <a:endParaRPr lang="en-US" altLang="en-US" sz="600" dirty="0" smtClean="0">
              <a:solidFill>
                <a:schemeClr val="tx1"/>
              </a:solidFill>
              <a:latin typeface="Trebuchet MS" panose="020B0603020202020204" pitchFamily="34" charset="0"/>
            </a:endParaRPr>
          </a:p>
          <a:p>
            <a:pPr eaLnBrk="1" hangingPunct="1">
              <a:defRPr/>
            </a:pPr>
            <a:r>
              <a:rPr lang="en-US" altLang="en-US" dirty="0" smtClean="0">
                <a:solidFill>
                  <a:schemeClr val="tx1"/>
                </a:solidFill>
                <a:latin typeface="Trebuchet MS" panose="020B0603020202020204" pitchFamily="34" charset="0"/>
              </a:rPr>
              <a:t>Electrons separated from the positive nucleus “want” to return to their original location.  </a:t>
            </a:r>
            <a:r>
              <a:rPr lang="en-US" altLang="en-US" dirty="0" smtClean="0">
                <a:solidFill>
                  <a:schemeClr val="tx1"/>
                </a:solidFill>
                <a:latin typeface="Trebuchet MS" panose="020B0603020202020204" pitchFamily="34" charset="0"/>
              </a:rPr>
              <a:t>If these electrons are held separated, then these electrons have </a:t>
            </a:r>
            <a:r>
              <a:rPr lang="en-US" altLang="en-US" b="1" dirty="0" smtClean="0">
                <a:solidFill>
                  <a:srgbClr val="FF0000"/>
                </a:solidFill>
                <a:latin typeface="Trebuchet MS" panose="020B0603020202020204" pitchFamily="34" charset="0"/>
              </a:rPr>
              <a:t>electric potential energy</a:t>
            </a:r>
            <a:r>
              <a:rPr lang="en-US" altLang="en-US" dirty="0" smtClean="0">
                <a:solidFill>
                  <a:schemeClr val="tx1"/>
                </a:solidFill>
                <a:latin typeface="Trebuchet MS" panose="020B0603020202020204" pitchFamily="34" charset="0"/>
              </a:rPr>
              <a:t>.</a:t>
            </a:r>
          </a:p>
          <a:p>
            <a:pPr marL="0" indent="0" eaLnBrk="1" hangingPunct="1">
              <a:buNone/>
              <a:defRPr/>
            </a:pPr>
            <a:endParaRPr lang="en-US" altLang="en-US" sz="600" dirty="0" smtClean="0">
              <a:solidFill>
                <a:schemeClr val="tx1"/>
              </a:solidFill>
              <a:latin typeface="Trebuchet MS" panose="020B0603020202020204" pitchFamily="34" charset="0"/>
            </a:endParaRPr>
          </a:p>
          <a:p>
            <a:pPr eaLnBrk="1" hangingPunct="1">
              <a:defRPr/>
            </a:pPr>
            <a:r>
              <a:rPr lang="en-CA" altLang="en-US" dirty="0">
                <a:solidFill>
                  <a:schemeClr val="tx1"/>
                </a:solidFill>
                <a:latin typeface="Trebuchet MS" panose="020B0603020202020204" pitchFamily="34" charset="0"/>
              </a:rPr>
              <a:t>The </a:t>
            </a:r>
            <a:r>
              <a:rPr lang="en-CA" altLang="en-US" b="1" dirty="0">
                <a:solidFill>
                  <a:srgbClr val="FF0000"/>
                </a:solidFill>
                <a:latin typeface="Trebuchet MS" panose="020B0603020202020204" pitchFamily="34" charset="0"/>
              </a:rPr>
              <a:t>further we move unlike charges apart</a:t>
            </a:r>
            <a:r>
              <a:rPr lang="en-CA" altLang="en-US" dirty="0">
                <a:solidFill>
                  <a:schemeClr val="tx1"/>
                </a:solidFill>
                <a:latin typeface="Trebuchet MS" panose="020B0603020202020204" pitchFamily="34" charset="0"/>
              </a:rPr>
              <a:t>, the more </a:t>
            </a:r>
            <a:r>
              <a:rPr lang="en-CA" altLang="en-US" b="1" i="1" dirty="0">
                <a:solidFill>
                  <a:schemeClr val="tx1"/>
                </a:solidFill>
                <a:latin typeface="Trebuchet MS" panose="020B0603020202020204" pitchFamily="34" charset="0"/>
              </a:rPr>
              <a:t>electric potential energy </a:t>
            </a:r>
            <a:r>
              <a:rPr lang="en-CA" altLang="en-US" dirty="0">
                <a:solidFill>
                  <a:schemeClr val="tx1"/>
                </a:solidFill>
                <a:latin typeface="Trebuchet MS" panose="020B0603020202020204" pitchFamily="34" charset="0"/>
              </a:rPr>
              <a:t>they gain</a:t>
            </a:r>
            <a:r>
              <a:rPr lang="en-CA" altLang="en-US" dirty="0" smtClean="0">
                <a:solidFill>
                  <a:schemeClr val="tx1"/>
                </a:solidFill>
                <a:latin typeface="Trebuchet MS" panose="020B0603020202020204" pitchFamily="34" charset="0"/>
              </a:rPr>
              <a:t>.</a:t>
            </a:r>
          </a:p>
          <a:p>
            <a:pPr eaLnBrk="1" hangingPunct="1">
              <a:defRPr/>
            </a:pPr>
            <a:endParaRPr lang="en-US" altLang="en-US" sz="600" dirty="0" smtClean="0">
              <a:solidFill>
                <a:schemeClr val="tx1"/>
              </a:solidFill>
              <a:latin typeface="Trebuchet MS" panose="020B0603020202020204" pitchFamily="34" charset="0"/>
            </a:endParaRPr>
          </a:p>
          <a:p>
            <a:pPr eaLnBrk="1" hangingPunct="1">
              <a:defRPr/>
            </a:pPr>
            <a:r>
              <a:rPr lang="en-US" altLang="en-US" dirty="0" smtClean="0">
                <a:solidFill>
                  <a:schemeClr val="tx1"/>
                </a:solidFill>
                <a:latin typeface="Trebuchet MS" panose="020B0603020202020204" pitchFamily="34" charset="0"/>
              </a:rPr>
              <a:t>Electrons will help convert </a:t>
            </a:r>
            <a:r>
              <a:rPr lang="en-US" altLang="en-US" b="1" dirty="0" smtClean="0">
                <a:solidFill>
                  <a:srgbClr val="FF0000"/>
                </a:solidFill>
                <a:latin typeface="Trebuchet MS" panose="020B0603020202020204" pitchFamily="34" charset="0"/>
              </a:rPr>
              <a:t>electrical energy</a:t>
            </a:r>
            <a:r>
              <a:rPr lang="en-US" altLang="en-US" b="1" dirty="0" smtClean="0">
                <a:solidFill>
                  <a:schemeClr val="tx1"/>
                </a:solidFill>
                <a:latin typeface="Trebuchet MS" panose="020B0603020202020204" pitchFamily="34" charset="0"/>
              </a:rPr>
              <a:t> </a:t>
            </a:r>
            <a:r>
              <a:rPr lang="en-US" altLang="en-US" dirty="0" smtClean="0">
                <a:solidFill>
                  <a:schemeClr val="tx1"/>
                </a:solidFill>
                <a:latin typeface="Trebuchet MS" panose="020B0603020202020204" pitchFamily="34" charset="0"/>
              </a:rPr>
              <a:t>into another type of energy (i.e. </a:t>
            </a:r>
            <a:r>
              <a:rPr lang="en-US" altLang="en-US" dirty="0" smtClean="0">
                <a:solidFill>
                  <a:schemeClr val="tx1"/>
                </a:solidFill>
                <a:latin typeface="Trebuchet MS" panose="020B0603020202020204" pitchFamily="34" charset="0"/>
              </a:rPr>
              <a:t>heat or light) when a circuit is </a:t>
            </a:r>
            <a:r>
              <a:rPr lang="en-US" altLang="en-US" dirty="0" smtClean="0">
                <a:solidFill>
                  <a:schemeClr val="tx1"/>
                </a:solidFill>
                <a:latin typeface="Trebuchet MS" panose="020B0603020202020204" pitchFamily="34" charset="0"/>
              </a:rPr>
              <a:t>complete.</a:t>
            </a:r>
            <a:endParaRPr lang="en-US" altLang="en-US" dirty="0" smtClean="0">
              <a:solidFill>
                <a:schemeClr val="tx1"/>
              </a:solidFill>
              <a:latin typeface="Trebuchet MS" panose="020B0603020202020204" pitchFamily="34" charset="0"/>
            </a:endParaRPr>
          </a:p>
        </p:txBody>
      </p:sp>
      <p:sp>
        <p:nvSpPr>
          <p:cNvPr id="5122" name="Rectangle 2"/>
          <p:cNvSpPr>
            <a:spLocks noGrp="1" noChangeArrowheads="1"/>
          </p:cNvSpPr>
          <p:nvPr>
            <p:ph type="title"/>
          </p:nvPr>
        </p:nvSpPr>
        <p:spPr/>
        <p:txBody>
          <a:bodyPr/>
          <a:lstStyle/>
          <a:p>
            <a:pPr eaLnBrk="1" hangingPunct="1"/>
            <a:r>
              <a:rPr lang="en-US" altLang="en-US" b="1" smtClean="0">
                <a:latin typeface="Trebuchet MS" panose="020B0603020202020204" pitchFamily="34" charset="0"/>
              </a:rPr>
              <a:t>Electric Potential Energy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anim calcmode="lin" valueType="num">
                                      <p:cBhvr additive="base">
                                        <p:cTn id="7"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3">
                                            <p:txEl>
                                              <p:pRg st="3" end="3"/>
                                            </p:txEl>
                                          </p:spTgt>
                                        </p:tgtEl>
                                        <p:attrNameLst>
                                          <p:attrName>style.visibility</p:attrName>
                                        </p:attrNameLst>
                                      </p:cBhvr>
                                      <p:to>
                                        <p:strVal val="visible"/>
                                      </p:to>
                                    </p:set>
                                    <p:anim calcmode="lin" valueType="num">
                                      <p:cBhvr additive="base">
                                        <p:cTn id="13"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123">
                                            <p:txEl>
                                              <p:pRg st="5" end="5"/>
                                            </p:txEl>
                                          </p:spTgt>
                                        </p:tgtEl>
                                        <p:attrNameLst>
                                          <p:attrName>style.visibility</p:attrName>
                                        </p:attrNameLst>
                                      </p:cBhvr>
                                      <p:to>
                                        <p:strVal val="visible"/>
                                      </p:to>
                                    </p:set>
                                    <p:anim calcmode="lin" valueType="num">
                                      <p:cBhvr additive="base">
                                        <p:cTn id="19" dur="500" fill="hold"/>
                                        <p:tgtEl>
                                          <p:spTgt spid="512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123">
                                            <p:txEl>
                                              <p:pRg st="7" end="7"/>
                                            </p:txEl>
                                          </p:spTgt>
                                        </p:tgtEl>
                                        <p:attrNameLst>
                                          <p:attrName>style.visibility</p:attrName>
                                        </p:attrNameLst>
                                      </p:cBhvr>
                                      <p:to>
                                        <p:strVal val="visible"/>
                                      </p:to>
                                    </p:set>
                                    <p:anim calcmode="lin" valueType="num">
                                      <p:cBhvr additive="base">
                                        <p:cTn id="25" dur="500" fill="hold"/>
                                        <p:tgtEl>
                                          <p:spTgt spid="512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3"/>
  <p:tag name="MMPROD_UIDATA" val="&lt;database version=&quot;10.0&quot;&gt;&lt;object type=&quot;1&quot; unique_id=&quot;10001&quot;&gt;&lt;object type=&quot;2&quot; unique_id=&quot;17767&quot;&gt;&lt;object type=&quot;3&quot; unique_id=&quot;17769&quot;&gt;&lt;property id=&quot;20148&quot; value=&quot;5&quot;/&gt;&lt;property id=&quot;20300&quot; value=&quot;Slide 1 - &amp;quot;Electricity – Part 2&amp;quot;&quot;/&gt;&lt;property id=&quot;20307&quot; value=&quot;257&quot;/&gt;&lt;/object&gt;&lt;object type=&quot;3&quot; unique_id=&quot;17770&quot;&gt;&lt;property id=&quot;20148&quot; value=&quot;5&quot;/&gt;&lt;property id=&quot;20300&quot; value=&quot;Slide 4&quot;/&gt;&lt;property id=&quot;20307&quot; value=&quot;287&quot;/&gt;&lt;/object&gt;&lt;object type=&quot;3&quot; unique_id=&quot;17771&quot;&gt;&lt;property id=&quot;20148&quot; value=&quot;5&quot;/&gt;&lt;property id=&quot;20300&quot; value=&quot;Slide 5 - &amp;quot;Electric Charge&amp;quot;&quot;/&gt;&lt;property id=&quot;20307&quot; value=&quot;286&quot;/&gt;&lt;/object&gt;&lt;object type=&quot;3&quot; unique_id=&quot;17772&quot;&gt;&lt;property id=&quot;20148&quot; value=&quot;5&quot;/&gt;&lt;property id=&quot;20300&quot; value=&quot;Slide 7 - &amp;quot;Potential Energy &amp;amp; Kinetic Energy&amp;quot;&quot;/&gt;&lt;property id=&quot;20307&quot; value=&quot;290&quot;/&gt;&lt;/object&gt;&lt;object type=&quot;3&quot; unique_id=&quot;17773&quot;&gt;&lt;property id=&quot;20148&quot; value=&quot;5&quot;/&gt;&lt;property id=&quot;20300&quot; value=&quot;Slide 9 - &amp;quot;Electric Potential Energy&amp;quot;&quot;/&gt;&lt;property id=&quot;20307&quot; value=&quot;259&quot;/&gt;&lt;/object&gt;&lt;object type=&quot;3&quot; unique_id=&quot;17774&quot;&gt;&lt;property id=&quot;20148&quot; value=&quot;5&quot;/&gt;&lt;property id=&quot;20300&quot; value=&quot;Slide 8 - &amp;quot;Electric Potential Energy &amp;quot;&quot;/&gt;&lt;property id=&quot;20307&quot; value=&quot;258&quot;/&gt;&lt;/object&gt;&lt;object type=&quot;3&quot; unique_id=&quot;17775&quot;&gt;&lt;property id=&quot;20148&quot; value=&quot;5&quot;/&gt;&lt;property id=&quot;20300&quot; value=&quot;Slide 14 - &amp;quot;Electric Potential Difference or Voltage&amp;quot;&quot;/&gt;&lt;property id=&quot;20307&quot; value=&quot;260&quot;/&gt;&lt;/object&gt;&lt;object type=&quot;3&quot; unique_id=&quot;17776&quot;&gt;&lt;property id=&quot;20148&quot; value=&quot;5&quot;/&gt;&lt;property id=&quot;20300&quot; value=&quot;Slide 17&quot;/&gt;&lt;property id=&quot;20307&quot; value=&quot;291&quot;/&gt;&lt;/object&gt;&lt;object type=&quot;3&quot; unique_id=&quot;17777&quot;&gt;&lt;property id=&quot;20148&quot; value=&quot;5&quot;/&gt;&lt;property id=&quot;20300&quot; value=&quot;Slide 18 - &amp;quot;How Batteries Work&amp;quot;&quot;/&gt;&lt;property id=&quot;20307&quot; value=&quot;263&quot;/&gt;&lt;/object&gt;&lt;object type=&quot;3&quot; unique_id=&quot;17778&quot;&gt;&lt;property id=&quot;20148&quot; value=&quot;5&quot;/&gt;&lt;property id=&quot;20300&quot; value=&quot;Slide 19 - &amp;quot;How Batteries Work&amp;quot;&quot;/&gt;&lt;property id=&quot;20307&quot; value=&quot;292&quot;/&gt;&lt;/object&gt;&lt;object type=&quot;3&quot; unique_id=&quot;17779&quot;&gt;&lt;property id=&quot;20148&quot; value=&quot;5&quot;/&gt;&lt;property id=&quot;20300&quot; value=&quot;Slide 20 - &amp;quot;Classifications of Batteries&amp;quot;&quot;/&gt;&lt;property id=&quot;20307&quot; value=&quot;261&quot;/&gt;&lt;/object&gt;&lt;object type=&quot;3&quot; unique_id=&quot;17780&quot;&gt;&lt;property id=&quot;20148&quot; value=&quot;5&quot;/&gt;&lt;property id=&quot;20300&quot; value=&quot;Slide 21 - &amp;quot;Can Fruits or Vegetables be Made into a Battery?&amp;quot;&quot;/&gt;&lt;property id=&quot;20307&quot; value=&quot;288&quot;/&gt;&lt;/object&gt;&lt;object type=&quot;3&quot; unique_id=&quot;17856&quot;&gt;&lt;property id=&quot;20148&quot; value=&quot;5&quot;/&gt;&lt;property id=&quot;20300&quot; value=&quot;Slide 2 - &amp;quot;Static Electricity Review - INB&amp;quot;&quot;/&gt;&lt;property id=&quot;20307&quot; value=&quot;293&quot;/&gt;&lt;/object&gt;&lt;object type=&quot;3&quot; unique_id=&quot;17857&quot;&gt;&lt;property id=&quot;20148&quot; value=&quot;5&quot;/&gt;&lt;property id=&quot;20300&quot; value=&quot;Slide 3 - &amp;quot;Static Electricity Review&amp;quot;&quot;/&gt;&lt;property id=&quot;20307&quot; value=&quot;294&quot;/&gt;&lt;/object&gt;&lt;object type=&quot;3&quot; unique_id=&quot;17858&quot;&gt;&lt;property id=&quot;20148&quot; value=&quot;5&quot;/&gt;&lt;property id=&quot;20300&quot; value=&quot;Slide 6 - &amp;quot;Energy and Work&amp;quot;&quot;/&gt;&lt;property id=&quot;20307&quot; value=&quot;295&quot;/&gt;&lt;/object&gt;&lt;object type=&quot;3&quot; unique_id=&quot;18065&quot;&gt;&lt;property id=&quot;20148&quot; value=&quot;5&quot;/&gt;&lt;property id=&quot;20300&quot; value=&quot;Slide 10 - &amp;quot;Model explaining how charges are separated and gain electric potential energy&amp;quot;&quot;/&gt;&lt;property id=&quot;20307&quot; value=&quot;296&quot;/&gt;&lt;/object&gt;&lt;object type=&quot;3&quot; unique_id=&quot;18066&quot;&gt;&lt;property id=&quot;20148&quot; value=&quot;5&quot;/&gt;&lt;property id=&quot;20300&quot; value=&quot;Slide 11 - &amp;quot;Separation of charge due to chemical reactions in a electrochemical cell&amp;quot;&quot;/&gt;&lt;property id=&quot;20307&quot; value=&quot;297&quot;/&gt;&lt;/object&gt;&lt;object type=&quot;3&quot; unique_id=&quot;18067&quot;&gt;&lt;property id=&quot;20148&quot; value=&quot;5&quot;/&gt;&lt;property id=&quot;20300&quot; value=&quot;Slide 12 - &amp;quot;Separation of charge due to chemical reactions in a electrochemical cell&amp;quot;&quot;/&gt;&lt;property id=&quot;20307&quot; value=&quot;298&quot;/&gt;&lt;/object&gt;&lt;object type=&quot;3&quot; unique_id=&quot;18068&quot;&gt;&lt;property id=&quot;20148&quot; value=&quot;5&quot;/&gt;&lt;property id=&quot;20300&quot; value=&quot;Slide 13 - &amp;quot;Separation of charge due to chemical reactions in a electrochemical cell&amp;quot;&quot;/&gt;&lt;property id=&quot;20307&quot; value=&quot;299&quot;/&gt;&lt;/object&gt;&lt;object type=&quot;3&quot; unique_id=&quot;18223&quot;&gt;&lt;property id=&quot;20148&quot; value=&quot;5&quot;/&gt;&lt;property id=&quot;20300&quot; value=&quot;Slide 15 - &amp;quot;What is a Coulomb of Charge? Unit of Electric Charge -Coulomb&amp;quot;&quot;/&gt;&lt;property id=&quot;20307&quot; value=&quot;301&quot;/&gt;&lt;/object&gt;&lt;object type=&quot;3&quot; unique_id=&quot;18224&quot;&gt;&lt;property id=&quot;20148&quot; value=&quot;5&quot;/&gt;&lt;property id=&quot;20300&quot; value=&quot;Slide 16 - &amp;quot;Why is it called a difference?&amp;quot;&quot;/&gt;&lt;property id=&quot;20307&quot; value=&quot;300&quot;/&gt;&lt;/object&gt;&lt;/object&gt;&lt;object type=&quot;8&quot; unique_id=&quot;17795&quo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1624</TotalTime>
  <Words>1025</Words>
  <Application>Microsoft Office PowerPoint</Application>
  <PresentationFormat>On-screen Show (4:3)</PresentationFormat>
  <Paragraphs>113</Paragraphs>
  <Slides>21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Candara</vt:lpstr>
      <vt:lpstr>Symbol</vt:lpstr>
      <vt:lpstr>Calibri</vt:lpstr>
      <vt:lpstr>Trebuchet MS</vt:lpstr>
      <vt:lpstr>Wingdings</vt:lpstr>
      <vt:lpstr>Aharoni</vt:lpstr>
      <vt:lpstr>Waveform</vt:lpstr>
      <vt:lpstr>Electricity – Part 2</vt:lpstr>
      <vt:lpstr>Static Electricity Review - INB</vt:lpstr>
      <vt:lpstr>Static Electricity Review</vt:lpstr>
      <vt:lpstr>PowerPoint Presentation</vt:lpstr>
      <vt:lpstr>Electric Charge</vt:lpstr>
      <vt:lpstr>Energy and Work</vt:lpstr>
      <vt:lpstr>Potential Energy &amp; Kinetic Energy</vt:lpstr>
      <vt:lpstr>Electric Potential Energy </vt:lpstr>
      <vt:lpstr>Electric Potential Energy</vt:lpstr>
      <vt:lpstr>Model explaining how charges are separated and gain electric potential energy</vt:lpstr>
      <vt:lpstr>Separation of charge due to chemical reactions in a electrochemical cell</vt:lpstr>
      <vt:lpstr>Separation of charge due to chemical reactions in a electrochemical cell</vt:lpstr>
      <vt:lpstr>Separation of charge due to chemical reactions in a electrochemical cell</vt:lpstr>
      <vt:lpstr>Electric Potential Difference or Voltage</vt:lpstr>
      <vt:lpstr>What is a Coulomb of Charge? Unit of Electric Charge -Coulomb</vt:lpstr>
      <vt:lpstr>Why is it called a difference?</vt:lpstr>
      <vt:lpstr>PowerPoint Presentation</vt:lpstr>
      <vt:lpstr>How Batteries Work</vt:lpstr>
      <vt:lpstr>How Batteries Work</vt:lpstr>
      <vt:lpstr>Classifications of Batteries</vt:lpstr>
      <vt:lpstr>Can Fruits or Vegetables be Made into a Battery?</vt:lpstr>
    </vt:vector>
  </TitlesOfParts>
  <Company>SD23</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8</dc:title>
  <dc:creator>SD23-User</dc:creator>
  <cp:lastModifiedBy>teacher</cp:lastModifiedBy>
  <cp:revision>47</cp:revision>
  <dcterms:created xsi:type="dcterms:W3CDTF">2008-11-20T21:28:35Z</dcterms:created>
  <dcterms:modified xsi:type="dcterms:W3CDTF">2017-05-02T06:00:54Z</dcterms:modified>
</cp:coreProperties>
</file>