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172ED-DC17-4291-9F1A-C7A6B2AC8DE2}" type="datetimeFigureOut">
              <a:rPr lang="en-CA" smtClean="0"/>
              <a:t>06/06/2017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5A497-9B5F-4C68-A7F0-65D9DDC46E6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media-1.web.britannica.com/eb-media/88/78588-036-8A1C39D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ib.bioninja.com.au/_Media/meiosis_me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5"/>
            <a:ext cx="9144000" cy="4507992"/>
          </a:xfrm>
          <a:prstGeom prst="rect">
            <a:avLst/>
          </a:prstGeom>
          <a:noFill/>
        </p:spPr>
      </p:pic>
      <p:sp>
        <p:nvSpPr>
          <p:cNvPr id="2" name="Multiply 1"/>
          <p:cNvSpPr/>
          <p:nvPr/>
        </p:nvSpPr>
        <p:spPr>
          <a:xfrm>
            <a:off x="7740352" y="3019773"/>
            <a:ext cx="936104" cy="122413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buzzle.com/images/diagrams/cell-division/meiosi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723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buzzle.com/images/diagrams/cell-division/meiosi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235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26538&quot;&gt;&lt;object type=&quot;3&quot; unique_id=&quot;26539&quot;&gt;&lt;property id=&quot;20148&quot; value=&quot;5&quot;/&gt;&lt;property id=&quot;20300&quot; value=&quot;Slide 1&quot;/&gt;&lt;property id=&quot;20307&quot; value=&quot;256&quot;/&gt;&lt;/object&gt;&lt;object type=&quot;3&quot; unique_id=&quot;26540&quot;&gt;&lt;property id=&quot;20148&quot; value=&quot;5&quot;/&gt;&lt;property id=&quot;20300&quot; value=&quot;Slide 2&quot;/&gt;&lt;property id=&quot;20307&quot; value=&quot;257&quot;/&gt;&lt;/object&gt;&lt;object type=&quot;3&quot; unique_id=&quot;26541&quot;&gt;&lt;property id=&quot;20148&quot; value=&quot;5&quot;/&gt;&lt;property id=&quot;20300&quot; value=&quot;Slide 3&quot;/&gt;&lt;property id=&quot;20307&quot; value=&quot;258&quot;/&gt;&lt;/object&gt;&lt;object type=&quot;3&quot; unique_id=&quot;26542&quot;&gt;&lt;property id=&quot;20148&quot; value=&quot;5&quot;/&gt;&lt;property id=&quot;20300&quot; value=&quot;Slide 4&quot;/&gt;&lt;property id=&quot;20307&quot; value=&quot;259&quot;/&gt;&lt;/object&gt;&lt;/object&gt;&lt;object type=&quot;8&quot; unique_id=&quot;26548&quot;&gt;&lt;/object&gt;&lt;/object&gt;&lt;/database&gt;"/>
  <p:tag name="MMPROD_NEXTUNIQUEID" val="10013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</dc:creator>
  <cp:lastModifiedBy>teacher</cp:lastModifiedBy>
  <cp:revision>9</cp:revision>
  <dcterms:created xsi:type="dcterms:W3CDTF">2014-04-17T12:19:08Z</dcterms:created>
  <dcterms:modified xsi:type="dcterms:W3CDTF">2017-06-07T05:56:55Z</dcterms:modified>
</cp:coreProperties>
</file>