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66" r:id="rId3"/>
    <p:sldId id="268" r:id="rId4"/>
    <p:sldId id="269" r:id="rId5"/>
    <p:sldId id="270" r:id="rId6"/>
    <p:sldId id="272" r:id="rId7"/>
    <p:sldId id="273" r:id="rId8"/>
    <p:sldId id="271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6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07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smtClean="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AFE59-2F2F-4A09-A497-9835F3ACA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95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8927D-CBBF-463E-A531-7EDD0ACE9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042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smtClean="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grpSp>
        <p:nvGrpSpPr>
          <p:cNvPr id="5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0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A87F7-9189-45A5-B09F-5DD38CBCA9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46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37589-80E6-45AA-B7B0-86E528D5C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5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smtClean="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6 w 2706"/>
              <a:gd name="T1" fmla="*/ 0 h 640"/>
              <a:gd name="T2" fmla="*/ 2147483646 w 2706"/>
              <a:gd name="T3" fmla="*/ 0 h 640"/>
              <a:gd name="T4" fmla="*/ 2147483646 w 2706"/>
              <a:gd name="T5" fmla="*/ 2147483646 h 640"/>
              <a:gd name="T6" fmla="*/ 2147483646 w 2706"/>
              <a:gd name="T7" fmla="*/ 2147483646 h 640"/>
              <a:gd name="T8" fmla="*/ 2147483646 w 2706"/>
              <a:gd name="T9" fmla="*/ 2147483646 h 640"/>
              <a:gd name="T10" fmla="*/ 2147483646 w 2706"/>
              <a:gd name="T11" fmla="*/ 2147483646 h 640"/>
              <a:gd name="T12" fmla="*/ 2147483646 w 2706"/>
              <a:gd name="T13" fmla="*/ 2147483646 h 640"/>
              <a:gd name="T14" fmla="*/ 2147483646 w 2706"/>
              <a:gd name="T15" fmla="*/ 2147483646 h 640"/>
              <a:gd name="T16" fmla="*/ 2147483646 w 2706"/>
              <a:gd name="T17" fmla="*/ 2147483646 h 640"/>
              <a:gd name="T18" fmla="*/ 2147483646 w 2706"/>
              <a:gd name="T19" fmla="*/ 2147483646 h 640"/>
              <a:gd name="T20" fmla="*/ 2147483646 w 2706"/>
              <a:gd name="T21" fmla="*/ 2147483646 h 640"/>
              <a:gd name="T22" fmla="*/ 2147483646 w 2706"/>
              <a:gd name="T23" fmla="*/ 2147483646 h 640"/>
              <a:gd name="T24" fmla="*/ 2147483646 w 2706"/>
              <a:gd name="T25" fmla="*/ 2147483646 h 640"/>
              <a:gd name="T26" fmla="*/ 2147483646 w 2706"/>
              <a:gd name="T27" fmla="*/ 2147483646 h 640"/>
              <a:gd name="T28" fmla="*/ 2147483646 w 2706"/>
              <a:gd name="T29" fmla="*/ 2147483646 h 640"/>
              <a:gd name="T30" fmla="*/ 2147483646 w 2706"/>
              <a:gd name="T31" fmla="*/ 2147483646 h 640"/>
              <a:gd name="T32" fmla="*/ 2147483646 w 2706"/>
              <a:gd name="T33" fmla="*/ 2147483646 h 640"/>
              <a:gd name="T34" fmla="*/ 2147483646 w 2706"/>
              <a:gd name="T35" fmla="*/ 2147483646 h 640"/>
              <a:gd name="T36" fmla="*/ 0 w 2706"/>
              <a:gd name="T37" fmla="*/ 2147483646 h 640"/>
              <a:gd name="T38" fmla="*/ 0 w 2706"/>
              <a:gd name="T39" fmla="*/ 2147483646 h 640"/>
              <a:gd name="T40" fmla="*/ 2147483646 w 2706"/>
              <a:gd name="T41" fmla="*/ 2147483646 h 640"/>
              <a:gd name="T42" fmla="*/ 2147483646 w 2706"/>
              <a:gd name="T43" fmla="*/ 2147483646 h 640"/>
              <a:gd name="T44" fmla="*/ 2147483646 w 2706"/>
              <a:gd name="T45" fmla="*/ 2147483646 h 640"/>
              <a:gd name="T46" fmla="*/ 2147483646 w 2706"/>
              <a:gd name="T47" fmla="*/ 2147483646 h 640"/>
              <a:gd name="T48" fmla="*/ 2147483646 w 2706"/>
              <a:gd name="T49" fmla="*/ 2147483646 h 640"/>
              <a:gd name="T50" fmla="*/ 2147483646 w 2706"/>
              <a:gd name="T51" fmla="*/ 2147483646 h 640"/>
              <a:gd name="T52" fmla="*/ 2147483646 w 2706"/>
              <a:gd name="T53" fmla="*/ 2147483646 h 640"/>
              <a:gd name="T54" fmla="*/ 2147483646 w 2706"/>
              <a:gd name="T55" fmla="*/ 2147483646 h 640"/>
              <a:gd name="T56" fmla="*/ 2147483646 w 2706"/>
              <a:gd name="T57" fmla="*/ 2147483646 h 640"/>
              <a:gd name="T58" fmla="*/ 2147483646 w 2706"/>
              <a:gd name="T59" fmla="*/ 2147483646 h 640"/>
              <a:gd name="T60" fmla="*/ 2147483646 w 2706"/>
              <a:gd name="T61" fmla="*/ 2147483646 h 640"/>
              <a:gd name="T62" fmla="*/ 2147483646 w 2706"/>
              <a:gd name="T63" fmla="*/ 2147483646 h 640"/>
              <a:gd name="T64" fmla="*/ 2147483646 w 2706"/>
              <a:gd name="T65" fmla="*/ 2147483646 h 640"/>
              <a:gd name="T66" fmla="*/ 2147483646 w 2706"/>
              <a:gd name="T67" fmla="*/ 2147483646 h 640"/>
              <a:gd name="T68" fmla="*/ 2147483646 w 2706"/>
              <a:gd name="T69" fmla="*/ 2147483646 h 640"/>
              <a:gd name="T70" fmla="*/ 2147483646 w 2706"/>
              <a:gd name="T71" fmla="*/ 2147483646 h 640"/>
              <a:gd name="T72" fmla="*/ 2147483646 w 2706"/>
              <a:gd name="T73" fmla="*/ 2147483646 h 640"/>
              <a:gd name="T74" fmla="*/ 2147483646 w 2706"/>
              <a:gd name="T75" fmla="*/ 2147483646 h 640"/>
              <a:gd name="T76" fmla="*/ 2147483646 w 2706"/>
              <a:gd name="T77" fmla="*/ 2147483646 h 640"/>
              <a:gd name="T78" fmla="*/ 2147483646 w 2706"/>
              <a:gd name="T79" fmla="*/ 2147483646 h 640"/>
              <a:gd name="T80" fmla="*/ 2147483646 w 2706"/>
              <a:gd name="T81" fmla="*/ 2147483646 h 640"/>
              <a:gd name="T82" fmla="*/ 2147483646 w 2706"/>
              <a:gd name="T83" fmla="*/ 2147483646 h 640"/>
              <a:gd name="T84" fmla="*/ 2147483646 w 2706"/>
              <a:gd name="T85" fmla="*/ 2147483646 h 640"/>
              <a:gd name="T86" fmla="*/ 2147483646 w 2706"/>
              <a:gd name="T87" fmla="*/ 2147483646 h 640"/>
              <a:gd name="T88" fmla="*/ 2147483646 w 2706"/>
              <a:gd name="T89" fmla="*/ 2147483646 h 640"/>
              <a:gd name="T90" fmla="*/ 2147483646 w 2706"/>
              <a:gd name="T91" fmla="*/ 2147483646 h 640"/>
              <a:gd name="T92" fmla="*/ 2147483646 w 2706"/>
              <a:gd name="T93" fmla="*/ 2147483646 h 640"/>
              <a:gd name="T94" fmla="*/ 2147483646 w 2706"/>
              <a:gd name="T95" fmla="*/ 2147483646 h 640"/>
              <a:gd name="T96" fmla="*/ 2147483646 w 2706"/>
              <a:gd name="T97" fmla="*/ 2147483646 h 640"/>
              <a:gd name="T98" fmla="*/ 2147483646 w 2706"/>
              <a:gd name="T99" fmla="*/ 2147483646 h 640"/>
              <a:gd name="T100" fmla="*/ 2147483646 w 2706"/>
              <a:gd name="T101" fmla="*/ 2147483646 h 640"/>
              <a:gd name="T102" fmla="*/ 2147483646 w 2706"/>
              <a:gd name="T103" fmla="*/ 2147483646 h 640"/>
              <a:gd name="T104" fmla="*/ 2147483646 w 2706"/>
              <a:gd name="T105" fmla="*/ 2147483646 h 640"/>
              <a:gd name="T106" fmla="*/ 2147483646 w 2706"/>
              <a:gd name="T107" fmla="*/ 0 h 640"/>
              <a:gd name="T108" fmla="*/ 2147483646 w 2706"/>
              <a:gd name="T109" fmla="*/ 0 h 640"/>
              <a:gd name="T110" fmla="*/ 2147483646 w 2706"/>
              <a:gd name="T111" fmla="*/ 0 h 640"/>
              <a:gd name="T112" fmla="*/ 2147483646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6 w 5216"/>
              <a:gd name="T1" fmla="*/ 2147483646 h 762"/>
              <a:gd name="T2" fmla="*/ 2147483646 w 5216"/>
              <a:gd name="T3" fmla="*/ 2147483646 h 762"/>
              <a:gd name="T4" fmla="*/ 2147483646 w 5216"/>
              <a:gd name="T5" fmla="*/ 2147483646 h 762"/>
              <a:gd name="T6" fmla="*/ 2147483646 w 5216"/>
              <a:gd name="T7" fmla="*/ 2147483646 h 762"/>
              <a:gd name="T8" fmla="*/ 2147483646 w 5216"/>
              <a:gd name="T9" fmla="*/ 2147483646 h 762"/>
              <a:gd name="T10" fmla="*/ 2147483646 w 5216"/>
              <a:gd name="T11" fmla="*/ 2147483646 h 762"/>
              <a:gd name="T12" fmla="*/ 2147483646 w 5216"/>
              <a:gd name="T13" fmla="*/ 2147483646 h 762"/>
              <a:gd name="T14" fmla="*/ 2147483646 w 5216"/>
              <a:gd name="T15" fmla="*/ 2147483646 h 762"/>
              <a:gd name="T16" fmla="*/ 2147483646 w 5216"/>
              <a:gd name="T17" fmla="*/ 2147483646 h 762"/>
              <a:gd name="T18" fmla="*/ 2147483646 w 5216"/>
              <a:gd name="T19" fmla="*/ 2147483646 h 762"/>
              <a:gd name="T20" fmla="*/ 2147483646 w 5216"/>
              <a:gd name="T21" fmla="*/ 2147483646 h 762"/>
              <a:gd name="T22" fmla="*/ 2147483646 w 5216"/>
              <a:gd name="T23" fmla="*/ 2147483646 h 762"/>
              <a:gd name="T24" fmla="*/ 2147483646 w 5216"/>
              <a:gd name="T25" fmla="*/ 2147483646 h 762"/>
              <a:gd name="T26" fmla="*/ 2147483646 w 5216"/>
              <a:gd name="T27" fmla="*/ 0 h 762"/>
              <a:gd name="T28" fmla="*/ 2147483646 w 5216"/>
              <a:gd name="T29" fmla="*/ 2147483646 h 762"/>
              <a:gd name="T30" fmla="*/ 2147483646 w 5216"/>
              <a:gd name="T31" fmla="*/ 2147483646 h 762"/>
              <a:gd name="T32" fmla="*/ 0 w 5216"/>
              <a:gd name="T33" fmla="*/ 2147483646 h 762"/>
              <a:gd name="T34" fmla="*/ 2147483646 w 5216"/>
              <a:gd name="T35" fmla="*/ 2147483646 h 762"/>
              <a:gd name="T36" fmla="*/ 2147483646 w 5216"/>
              <a:gd name="T37" fmla="*/ 2147483646 h 762"/>
              <a:gd name="T38" fmla="*/ 2147483646 w 5216"/>
              <a:gd name="T39" fmla="*/ 2147483646 h 762"/>
              <a:gd name="T40" fmla="*/ 2147483646 w 5216"/>
              <a:gd name="T41" fmla="*/ 2147483646 h 762"/>
              <a:gd name="T42" fmla="*/ 2147483646 w 5216"/>
              <a:gd name="T43" fmla="*/ 2147483646 h 762"/>
              <a:gd name="T44" fmla="*/ 2147483646 w 5216"/>
              <a:gd name="T45" fmla="*/ 2147483646 h 762"/>
              <a:gd name="T46" fmla="*/ 2147483646 w 5216"/>
              <a:gd name="T47" fmla="*/ 2147483646 h 762"/>
              <a:gd name="T48" fmla="*/ 2147483646 w 5216"/>
              <a:gd name="T49" fmla="*/ 2147483646 h 762"/>
              <a:gd name="T50" fmla="*/ 2147483646 w 5216"/>
              <a:gd name="T51" fmla="*/ 2147483646 h 762"/>
              <a:gd name="T52" fmla="*/ 2147483646 w 5216"/>
              <a:gd name="T53" fmla="*/ 2147483646 h 762"/>
              <a:gd name="T54" fmla="*/ 2147483646 w 5216"/>
              <a:gd name="T55" fmla="*/ 2147483646 h 762"/>
              <a:gd name="T56" fmla="*/ 2147483646 w 5216"/>
              <a:gd name="T57" fmla="*/ 2147483646 h 762"/>
              <a:gd name="T58" fmla="*/ 2147483646 w 5216"/>
              <a:gd name="T59" fmla="*/ 2147483646 h 762"/>
              <a:gd name="T60" fmla="*/ 2147483646 w 5216"/>
              <a:gd name="T61" fmla="*/ 2147483646 h 762"/>
              <a:gd name="T62" fmla="*/ 2147483646 w 5216"/>
              <a:gd name="T63" fmla="*/ 2147483646 h 762"/>
              <a:gd name="T64" fmla="*/ 2147483646 w 5216"/>
              <a:gd name="T65" fmla="*/ 2147483646 h 762"/>
              <a:gd name="T66" fmla="*/ 2147483646 w 5216"/>
              <a:gd name="T67" fmla="*/ 2147483646 h 762"/>
              <a:gd name="T68" fmla="*/ 2147483646 w 5216"/>
              <a:gd name="T69" fmla="*/ 2147483646 h 762"/>
              <a:gd name="T70" fmla="*/ 2147483646 w 5216"/>
              <a:gd name="T71" fmla="*/ 2147483646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6 h 694"/>
              <a:gd name="T2" fmla="*/ 0 w 5144"/>
              <a:gd name="T3" fmla="*/ 2147483646 h 694"/>
              <a:gd name="T4" fmla="*/ 2147483646 w 5144"/>
              <a:gd name="T5" fmla="*/ 2147483646 h 694"/>
              <a:gd name="T6" fmla="*/ 2147483646 w 5144"/>
              <a:gd name="T7" fmla="*/ 2147483646 h 694"/>
              <a:gd name="T8" fmla="*/ 2147483646 w 5144"/>
              <a:gd name="T9" fmla="*/ 2147483646 h 694"/>
              <a:gd name="T10" fmla="*/ 2147483646 w 5144"/>
              <a:gd name="T11" fmla="*/ 2147483646 h 694"/>
              <a:gd name="T12" fmla="*/ 2147483646 w 5144"/>
              <a:gd name="T13" fmla="*/ 2147483646 h 694"/>
              <a:gd name="T14" fmla="*/ 2147483646 w 5144"/>
              <a:gd name="T15" fmla="*/ 2147483646 h 694"/>
              <a:gd name="T16" fmla="*/ 2147483646 w 5144"/>
              <a:gd name="T17" fmla="*/ 2147483646 h 694"/>
              <a:gd name="T18" fmla="*/ 2147483646 w 5144"/>
              <a:gd name="T19" fmla="*/ 2147483646 h 694"/>
              <a:gd name="T20" fmla="*/ 2147483646 w 5144"/>
              <a:gd name="T21" fmla="*/ 2147483646 h 694"/>
              <a:gd name="T22" fmla="*/ 2147483646 w 5144"/>
              <a:gd name="T23" fmla="*/ 2147483646 h 694"/>
              <a:gd name="T24" fmla="*/ 2147483646 w 5144"/>
              <a:gd name="T25" fmla="*/ 0 h 694"/>
              <a:gd name="T26" fmla="*/ 2147483646 w 5144"/>
              <a:gd name="T27" fmla="*/ 2147483646 h 694"/>
              <a:gd name="T28" fmla="*/ 2147483646 w 5144"/>
              <a:gd name="T29" fmla="*/ 2147483646 h 694"/>
              <a:gd name="T30" fmla="*/ 2147483646 w 5144"/>
              <a:gd name="T31" fmla="*/ 2147483646 h 694"/>
              <a:gd name="T32" fmla="*/ 2147483646 w 5144"/>
              <a:gd name="T33" fmla="*/ 2147483646 h 694"/>
              <a:gd name="T34" fmla="*/ 2147483646 w 5144"/>
              <a:gd name="T35" fmla="*/ 2147483646 h 694"/>
              <a:gd name="T36" fmla="*/ 2147483646 w 5144"/>
              <a:gd name="T37" fmla="*/ 2147483646 h 694"/>
              <a:gd name="T38" fmla="*/ 2147483646 w 5144"/>
              <a:gd name="T39" fmla="*/ 2147483646 h 694"/>
              <a:gd name="T40" fmla="*/ 2147483646 w 5144"/>
              <a:gd name="T41" fmla="*/ 2147483646 h 694"/>
              <a:gd name="T42" fmla="*/ 2147483646 w 5144"/>
              <a:gd name="T43" fmla="*/ 2147483646 h 694"/>
              <a:gd name="T44" fmla="*/ 2147483646 w 5144"/>
              <a:gd name="T45" fmla="*/ 2147483646 h 694"/>
              <a:gd name="T46" fmla="*/ 2147483646 w 5144"/>
              <a:gd name="T47" fmla="*/ 2147483646 h 694"/>
              <a:gd name="T48" fmla="*/ 2147483646 w 5144"/>
              <a:gd name="T49" fmla="*/ 2147483646 h 694"/>
              <a:gd name="T50" fmla="*/ 2147483646 w 5144"/>
              <a:gd name="T51" fmla="*/ 2147483646 h 694"/>
              <a:gd name="T52" fmla="*/ 2147483646 w 5144"/>
              <a:gd name="T53" fmla="*/ 2147483646 h 694"/>
              <a:gd name="T54" fmla="*/ 2147483646 w 5144"/>
              <a:gd name="T55" fmla="*/ 2147483646 h 694"/>
              <a:gd name="T56" fmla="*/ 2147483646 w 5144"/>
              <a:gd name="T57" fmla="*/ 2147483646 h 694"/>
              <a:gd name="T58" fmla="*/ 2147483646 w 5144"/>
              <a:gd name="T59" fmla="*/ 2147483646 h 694"/>
              <a:gd name="T60" fmla="*/ 2147483646 w 5144"/>
              <a:gd name="T61" fmla="*/ 2147483646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6 h 584"/>
              <a:gd name="T2" fmla="*/ 0 w 3112"/>
              <a:gd name="T3" fmla="*/ 2147483646 h 584"/>
              <a:gd name="T4" fmla="*/ 2147483646 w 3112"/>
              <a:gd name="T5" fmla="*/ 2147483646 h 584"/>
              <a:gd name="T6" fmla="*/ 2147483646 w 3112"/>
              <a:gd name="T7" fmla="*/ 2147483646 h 584"/>
              <a:gd name="T8" fmla="*/ 2147483646 w 3112"/>
              <a:gd name="T9" fmla="*/ 2147483646 h 584"/>
              <a:gd name="T10" fmla="*/ 2147483646 w 3112"/>
              <a:gd name="T11" fmla="*/ 2147483646 h 584"/>
              <a:gd name="T12" fmla="*/ 2147483646 w 3112"/>
              <a:gd name="T13" fmla="*/ 2147483646 h 584"/>
              <a:gd name="T14" fmla="*/ 2147483646 w 3112"/>
              <a:gd name="T15" fmla="*/ 2147483646 h 584"/>
              <a:gd name="T16" fmla="*/ 2147483646 w 3112"/>
              <a:gd name="T17" fmla="*/ 2147483646 h 584"/>
              <a:gd name="T18" fmla="*/ 2147483646 w 3112"/>
              <a:gd name="T19" fmla="*/ 2147483646 h 584"/>
              <a:gd name="T20" fmla="*/ 2147483646 w 3112"/>
              <a:gd name="T21" fmla="*/ 2147483646 h 584"/>
              <a:gd name="T22" fmla="*/ 2147483646 w 3112"/>
              <a:gd name="T23" fmla="*/ 2147483646 h 584"/>
              <a:gd name="T24" fmla="*/ 2147483646 w 3112"/>
              <a:gd name="T25" fmla="*/ 2147483646 h 584"/>
              <a:gd name="T26" fmla="*/ 2147483646 w 3112"/>
              <a:gd name="T27" fmla="*/ 2147483646 h 584"/>
              <a:gd name="T28" fmla="*/ 2147483646 w 3112"/>
              <a:gd name="T29" fmla="*/ 2147483646 h 584"/>
              <a:gd name="T30" fmla="*/ 2147483646 w 3112"/>
              <a:gd name="T31" fmla="*/ 2147483646 h 584"/>
              <a:gd name="T32" fmla="*/ 2147483646 w 3112"/>
              <a:gd name="T33" fmla="*/ 2147483646 h 584"/>
              <a:gd name="T34" fmla="*/ 2147483646 w 3112"/>
              <a:gd name="T35" fmla="*/ 2147483646 h 584"/>
              <a:gd name="T36" fmla="*/ 2147483646 w 3112"/>
              <a:gd name="T37" fmla="*/ 2147483646 h 584"/>
              <a:gd name="T38" fmla="*/ 2147483646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6 w 8196"/>
              <a:gd name="T1" fmla="*/ 2147483646 h 1192"/>
              <a:gd name="T2" fmla="*/ 2147483646 w 8196"/>
              <a:gd name="T3" fmla="*/ 2147483646 h 1192"/>
              <a:gd name="T4" fmla="*/ 2147483646 w 8196"/>
              <a:gd name="T5" fmla="*/ 2147483646 h 1192"/>
              <a:gd name="T6" fmla="*/ 2147483646 w 8196"/>
              <a:gd name="T7" fmla="*/ 2147483646 h 1192"/>
              <a:gd name="T8" fmla="*/ 2147483646 w 8196"/>
              <a:gd name="T9" fmla="*/ 2147483646 h 1192"/>
              <a:gd name="T10" fmla="*/ 2147483646 w 8196"/>
              <a:gd name="T11" fmla="*/ 2147483646 h 1192"/>
              <a:gd name="T12" fmla="*/ 2147483646 w 8196"/>
              <a:gd name="T13" fmla="*/ 2147483646 h 1192"/>
              <a:gd name="T14" fmla="*/ 2147483646 w 8196"/>
              <a:gd name="T15" fmla="*/ 2147483646 h 1192"/>
              <a:gd name="T16" fmla="*/ 2147483646 w 8196"/>
              <a:gd name="T17" fmla="*/ 2147483646 h 1192"/>
              <a:gd name="T18" fmla="*/ 2147483646 w 8196"/>
              <a:gd name="T19" fmla="*/ 2147483646 h 1192"/>
              <a:gd name="T20" fmla="*/ 2147483646 w 8196"/>
              <a:gd name="T21" fmla="*/ 2147483646 h 1192"/>
              <a:gd name="T22" fmla="*/ 2147483646 w 8196"/>
              <a:gd name="T23" fmla="*/ 2147483646 h 1192"/>
              <a:gd name="T24" fmla="*/ 2147483646 w 8196"/>
              <a:gd name="T25" fmla="*/ 2147483646 h 1192"/>
              <a:gd name="T26" fmla="*/ 2147483646 w 8196"/>
              <a:gd name="T27" fmla="*/ 2147483646 h 1192"/>
              <a:gd name="T28" fmla="*/ 2147483646 w 8196"/>
              <a:gd name="T29" fmla="*/ 2147483646 h 1192"/>
              <a:gd name="T30" fmla="*/ 2147483646 w 8196"/>
              <a:gd name="T31" fmla="*/ 2147483646 h 1192"/>
              <a:gd name="T32" fmla="*/ 2147483646 w 8196"/>
              <a:gd name="T33" fmla="*/ 2147483646 h 1192"/>
              <a:gd name="T34" fmla="*/ 2147483646 w 8196"/>
              <a:gd name="T35" fmla="*/ 2147483646 h 1192"/>
              <a:gd name="T36" fmla="*/ 2147483646 w 8196"/>
              <a:gd name="T37" fmla="*/ 2147483646 h 1192"/>
              <a:gd name="T38" fmla="*/ 2147483646 w 8196"/>
              <a:gd name="T39" fmla="*/ 2147483646 h 1192"/>
              <a:gd name="T40" fmla="*/ 2147483646 w 8196"/>
              <a:gd name="T41" fmla="*/ 2147483646 h 1192"/>
              <a:gd name="T42" fmla="*/ 2147483646 w 8196"/>
              <a:gd name="T43" fmla="*/ 2147483646 h 1192"/>
              <a:gd name="T44" fmla="*/ 2147483646 w 8196"/>
              <a:gd name="T45" fmla="*/ 0 h 1192"/>
              <a:gd name="T46" fmla="*/ 2147483646 w 8196"/>
              <a:gd name="T47" fmla="*/ 2147483646 h 1192"/>
              <a:gd name="T48" fmla="*/ 2147483646 w 8196"/>
              <a:gd name="T49" fmla="*/ 2147483646 h 1192"/>
              <a:gd name="T50" fmla="*/ 2147483646 w 8196"/>
              <a:gd name="T51" fmla="*/ 2147483646 h 1192"/>
              <a:gd name="T52" fmla="*/ 2147483646 w 8196"/>
              <a:gd name="T53" fmla="*/ 2147483646 h 1192"/>
              <a:gd name="T54" fmla="*/ 2147483646 w 8196"/>
              <a:gd name="T55" fmla="*/ 2147483646 h 1192"/>
              <a:gd name="T56" fmla="*/ 2147483646 w 8196"/>
              <a:gd name="T57" fmla="*/ 2147483646 h 1192"/>
              <a:gd name="T58" fmla="*/ 2147483646 w 8196"/>
              <a:gd name="T59" fmla="*/ 2147483646 h 1192"/>
              <a:gd name="T60" fmla="*/ 2147483646 w 8196"/>
              <a:gd name="T61" fmla="*/ 2147483646 h 1192"/>
              <a:gd name="T62" fmla="*/ 0 w 8196"/>
              <a:gd name="T63" fmla="*/ 2147483646 h 1192"/>
              <a:gd name="T64" fmla="*/ 2147483646 w 8196"/>
              <a:gd name="T65" fmla="*/ 2147483646 h 1192"/>
              <a:gd name="T66" fmla="*/ 2147483646 w 8196"/>
              <a:gd name="T67" fmla="*/ 2147483646 h 1192"/>
              <a:gd name="T68" fmla="*/ 2147483646 w 8196"/>
              <a:gd name="T69" fmla="*/ 2147483646 h 1192"/>
              <a:gd name="T70" fmla="*/ 2147483646 w 8196"/>
              <a:gd name="T71" fmla="*/ 2147483646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D4C91-C1A8-456B-A43A-946B04216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74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C566F-BF27-40FB-9533-D9FF97BB37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285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B668F-ECF2-461D-9ACF-10BBB2020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80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FEBDF-1D7B-4812-A494-BCE3923CB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31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smtClean="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grpSp>
        <p:nvGrpSpPr>
          <p:cNvPr id="3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8" name="Freeform 25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E1F99-253D-4D85-89A9-BB44D2730D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74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smtClean="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1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3521C-D536-4823-B4CF-23CA493C4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050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smtClean="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grpSp>
        <p:nvGrpSpPr>
          <p:cNvPr id="6" name="Group 15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1" name="Freeform 2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82D2D-982E-40EC-88E7-3ADF13AF7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11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smtClean="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5FFB8F2-7CE7-4F4D-8970-1B083120C4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1" r:id="rId2"/>
    <p:sldLayoutId id="2147483787" r:id="rId3"/>
    <p:sldLayoutId id="2147483782" r:id="rId4"/>
    <p:sldLayoutId id="2147483783" r:id="rId5"/>
    <p:sldLayoutId id="2147483784" r:id="rId6"/>
    <p:sldLayoutId id="2147483788" r:id="rId7"/>
    <p:sldLayoutId id="2147483789" r:id="rId8"/>
    <p:sldLayoutId id="2147483790" r:id="rId9"/>
    <p:sldLayoutId id="2147483785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-n1pSHzdah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XOok3mfMLM&amp;list=PL8dPuuaLjXtN0ge7yDk_UA0ldZJdhwkoV&amp;index=2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/>
          <a:lstStyle/>
          <a:p>
            <a:pPr eaLnBrk="1" hangingPunct="1"/>
            <a:r>
              <a:rPr lang="en-US" altLang="en-US" sz="4800" b="1" smtClean="0">
                <a:latin typeface="Trebuchet MS" panose="020B0603020202020204" pitchFamily="34" charset="0"/>
              </a:rPr>
              <a:t>Physics Unit - Part 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latin typeface="Trebuchet MS" panose="020B0603020202020204" pitchFamily="34" charset="0"/>
              </a:rPr>
              <a:t>Electric Current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79600"/>
            <a:ext cx="8915400" cy="4978400"/>
          </a:xfrm>
        </p:spPr>
        <p:txBody>
          <a:bodyPr/>
          <a:lstStyle/>
          <a:p>
            <a:pPr marL="0" indent="0" eaLnBrk="1" hangingPunct="1">
              <a:buFont typeface="Symbol" panose="05050102010706020507" pitchFamily="18" charset="2"/>
              <a:buNone/>
              <a:defRPr/>
            </a:pPr>
            <a:endParaRPr lang="en-US" altLang="en-US" b="1" dirty="0" smtClean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eaLnBrk="1" hangingPunct="1">
              <a:defRPr/>
            </a:pPr>
            <a:r>
              <a:rPr lang="en-US" altLang="en-US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Electric Circuit</a:t>
            </a:r>
            <a:r>
              <a:rPr lang="en-US" altLang="en-US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– a complete pathway that allows electrons to flow.</a:t>
            </a:r>
          </a:p>
          <a:p>
            <a:pPr marL="0" indent="0" eaLnBrk="1" hangingPunct="1">
              <a:buNone/>
              <a:defRPr/>
            </a:pPr>
            <a:endParaRPr lang="en-US" altLang="en-US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eaLnBrk="1" hangingPunct="1">
              <a:defRPr/>
            </a:pPr>
            <a:r>
              <a:rPr lang="en-US" altLang="en-US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Conductor</a:t>
            </a:r>
            <a:r>
              <a:rPr lang="en-US" altLang="en-US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– any material that electrical charges can move through</a:t>
            </a:r>
          </a:p>
          <a:p>
            <a:pPr lvl="1" eaLnBrk="1" hangingPunct="1">
              <a:defRPr/>
            </a:pPr>
            <a:r>
              <a:rPr lang="en-US" altLang="en-US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Example – metals</a:t>
            </a:r>
          </a:p>
          <a:p>
            <a:pPr eaLnBrk="1" hangingPunct="1">
              <a:defRPr/>
            </a:pPr>
            <a:r>
              <a:rPr lang="en-US" altLang="en-US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Conductivity </a:t>
            </a:r>
            <a:r>
              <a:rPr lang="en-US" altLang="en-US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– an indication of how easily charges travel through a material.</a:t>
            </a:r>
          </a:p>
          <a:p>
            <a:pPr eaLnBrk="1" hangingPunct="1">
              <a:defRPr/>
            </a:pPr>
            <a:r>
              <a:rPr lang="en-US" altLang="en-US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Insulator</a:t>
            </a:r>
            <a:r>
              <a:rPr lang="en-US" altLang="en-US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– A material through which charges cannot travel at all.</a:t>
            </a:r>
          </a:p>
          <a:p>
            <a:pPr lvl="1" eaLnBrk="1" hangingPunct="1">
              <a:defRPr/>
            </a:pPr>
            <a:r>
              <a:rPr lang="en-US" altLang="en-US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Examples – rubber, plastic, wood, glass, most non-metals</a:t>
            </a:r>
            <a:endParaRPr lang="en-US" altLang="en-US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Trebuchet MS" panose="020B0603020202020204" pitchFamily="34" charset="0"/>
              </a:rPr>
              <a:t>Electric Current</a:t>
            </a: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6324600" y="752475"/>
            <a:ext cx="2819400" cy="1676400"/>
            <a:chOff x="2592" y="2736"/>
            <a:chExt cx="1776" cy="1056"/>
          </a:xfrm>
        </p:grpSpPr>
        <p:sp>
          <p:nvSpPr>
            <p:cNvPr id="9221" name="AutoShape 7">
              <a:hlinkClick r:id="rId2"/>
            </p:cNvPr>
            <p:cNvSpPr>
              <a:spLocks noChangeArrowheads="1"/>
            </p:cNvSpPr>
            <p:nvPr/>
          </p:nvSpPr>
          <p:spPr bwMode="auto">
            <a:xfrm>
              <a:off x="2592" y="2736"/>
              <a:ext cx="1776" cy="1056"/>
            </a:xfrm>
            <a:prstGeom prst="irregularSeal2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22" name="Text Box 8"/>
            <p:cNvSpPr txBox="1">
              <a:spLocks noChangeArrowheads="1"/>
            </p:cNvSpPr>
            <p:nvPr/>
          </p:nvSpPr>
          <p:spPr bwMode="auto">
            <a:xfrm>
              <a:off x="2976" y="3120"/>
              <a:ext cx="96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 dirty="0">
                  <a:hlinkClick r:id="rId2"/>
                </a:rPr>
                <a:t>Brainiac – Electric Fence</a:t>
              </a:r>
              <a:endParaRPr lang="en-US" altLang="en-U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514600"/>
            <a:ext cx="8915400" cy="3962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2800" b="1" smtClean="0">
                <a:solidFill>
                  <a:srgbClr val="FF0000"/>
                </a:solidFill>
                <a:latin typeface="Trebuchet MS" panose="020B0603020202020204" pitchFamily="34" charset="0"/>
              </a:rPr>
              <a:t>What are the basic parts of a circuit?</a:t>
            </a:r>
          </a:p>
          <a:p>
            <a:pPr marL="0" indent="0"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endParaRPr lang="en-US" altLang="en-US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mtClean="0">
                <a:solidFill>
                  <a:schemeClr val="tx1"/>
                </a:solidFill>
                <a:latin typeface="Trebuchet MS" panose="020B0603020202020204" pitchFamily="34" charset="0"/>
              </a:rPr>
              <a:t>Circuits are made up of four basic parts:</a:t>
            </a:r>
          </a:p>
          <a:p>
            <a:pPr marL="0" indent="0"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endParaRPr lang="en-US" altLang="en-US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893763" lvl="1" indent="-59055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b="1" smtClean="0">
                <a:solidFill>
                  <a:srgbClr val="FF0000"/>
                </a:solidFill>
                <a:latin typeface="Trebuchet MS" panose="020B0603020202020204" pitchFamily="34" charset="0"/>
              </a:rPr>
              <a:t>Source</a:t>
            </a:r>
            <a:r>
              <a:rPr lang="en-US" altLang="en-US" smtClean="0">
                <a:solidFill>
                  <a:srgbClr val="FF0000"/>
                </a:solidFill>
                <a:latin typeface="Trebuchet MS" panose="020B0603020202020204" pitchFamily="34" charset="0"/>
              </a:rPr>
              <a:t> – </a:t>
            </a:r>
            <a:r>
              <a:rPr lang="en-US" altLang="en-US" smtClean="0">
                <a:solidFill>
                  <a:schemeClr val="tx1"/>
                </a:solidFill>
                <a:latin typeface="Trebuchet MS" panose="020B0603020202020204" pitchFamily="34" charset="0"/>
              </a:rPr>
              <a:t>source of electrical energy.</a:t>
            </a:r>
          </a:p>
          <a:p>
            <a:pPr marL="893763" lvl="1" indent="-59055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b="1" smtClean="0">
                <a:solidFill>
                  <a:srgbClr val="FF0000"/>
                </a:solidFill>
                <a:latin typeface="Trebuchet MS" panose="020B0603020202020204" pitchFamily="34" charset="0"/>
              </a:rPr>
              <a:t>Conductor</a:t>
            </a:r>
            <a:r>
              <a:rPr lang="en-US" altLang="en-US" smtClean="0">
                <a:solidFill>
                  <a:srgbClr val="FF0000"/>
                </a:solidFill>
                <a:latin typeface="Trebuchet MS" panose="020B0603020202020204" pitchFamily="34" charset="0"/>
              </a:rPr>
              <a:t> – </a:t>
            </a:r>
            <a:r>
              <a:rPr lang="en-US" altLang="en-US" smtClean="0">
                <a:solidFill>
                  <a:schemeClr val="tx1"/>
                </a:solidFill>
                <a:latin typeface="Trebuchet MS" panose="020B0603020202020204" pitchFamily="34" charset="0"/>
              </a:rPr>
              <a:t>the wire that electric current flows.</a:t>
            </a:r>
          </a:p>
          <a:p>
            <a:pPr marL="893763" lvl="1" indent="-59055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b="1" smtClean="0">
                <a:solidFill>
                  <a:srgbClr val="FF0000"/>
                </a:solidFill>
                <a:latin typeface="Trebuchet MS" panose="020B0603020202020204" pitchFamily="34" charset="0"/>
              </a:rPr>
              <a:t>Load</a:t>
            </a:r>
            <a:r>
              <a:rPr lang="en-US" altLang="en-US" smtClean="0">
                <a:solidFill>
                  <a:srgbClr val="FF0000"/>
                </a:solidFill>
                <a:latin typeface="Trebuchet MS" panose="020B0603020202020204" pitchFamily="34" charset="0"/>
              </a:rPr>
              <a:t> – </a:t>
            </a:r>
            <a:r>
              <a:rPr lang="en-US" altLang="en-US" smtClean="0">
                <a:solidFill>
                  <a:schemeClr val="tx1"/>
                </a:solidFill>
                <a:latin typeface="Trebuchet MS" panose="020B0603020202020204" pitchFamily="34" charset="0"/>
              </a:rPr>
              <a:t>a device that transforms electrical energy into other forms of energy. (Examples: bulb, buzzer, heater, motor)</a:t>
            </a:r>
          </a:p>
          <a:p>
            <a:pPr marL="893763" lvl="1" indent="-59055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b="1" smtClean="0">
                <a:solidFill>
                  <a:srgbClr val="FF0000"/>
                </a:solidFill>
                <a:latin typeface="Trebuchet MS" panose="020B0603020202020204" pitchFamily="34" charset="0"/>
              </a:rPr>
              <a:t>Switch</a:t>
            </a:r>
            <a:r>
              <a:rPr lang="en-US" altLang="en-US" smtClean="0">
                <a:solidFill>
                  <a:srgbClr val="FF0000"/>
                </a:solidFill>
                <a:latin typeface="Trebuchet MS" panose="020B0603020202020204" pitchFamily="34" charset="0"/>
              </a:rPr>
              <a:t> – </a:t>
            </a:r>
            <a:r>
              <a:rPr lang="en-US" altLang="en-US" smtClean="0">
                <a:solidFill>
                  <a:schemeClr val="tx1"/>
                </a:solidFill>
                <a:latin typeface="Trebuchet MS" panose="020B0603020202020204" pitchFamily="34" charset="0"/>
              </a:rPr>
              <a:t>a device that can turn the circuit on or off by opening/closing the circuit.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bg1"/>
                </a:solidFill>
                <a:latin typeface="Trebuchet MS" panose="020B0603020202020204" pitchFamily="34" charset="0"/>
              </a:rPr>
              <a:t>Circuits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674938"/>
            <a:ext cx="8458200" cy="3451225"/>
          </a:xfrm>
        </p:spPr>
        <p:txBody>
          <a:bodyPr/>
          <a:lstStyle/>
          <a:p>
            <a:pPr eaLnBrk="1" hangingPunct="1"/>
            <a:r>
              <a:rPr lang="en-US" altLang="en-US" sz="2200" smtClean="0">
                <a:solidFill>
                  <a:srgbClr val="FF0000"/>
                </a:solidFill>
                <a:latin typeface="Trebuchet MS" panose="020B0603020202020204" pitchFamily="34" charset="0"/>
              </a:rPr>
              <a:t>Use symbols to represent different components in a circuit.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smtClean="0">
                <a:latin typeface="Trebuchet MS" panose="020B0603020202020204" pitchFamily="34" charset="0"/>
              </a:rPr>
              <a:t>Circuit/Schematic Symbols</a:t>
            </a:r>
          </a:p>
        </p:txBody>
      </p:sp>
      <p:pic>
        <p:nvPicPr>
          <p:cNvPr id="11268" name="Picture 4" descr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76600"/>
            <a:ext cx="8458200" cy="30241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153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Trebuchet MS" panose="020B0603020202020204" pitchFamily="34" charset="0"/>
              </a:rPr>
              <a:t>Simple Circuit Diagrams</a:t>
            </a:r>
          </a:p>
        </p:txBody>
      </p:sp>
      <p:pic>
        <p:nvPicPr>
          <p:cNvPr id="16389" name="Picture 5" descr="circuit-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825750"/>
            <a:ext cx="4038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6" descr="sci_dia_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754313"/>
            <a:ext cx="4114800" cy="379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438400"/>
            <a:ext cx="86868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Electric </a:t>
            </a:r>
            <a:r>
              <a:rPr lang="en-US" altLang="en-US" sz="2800" b="1" dirty="0">
                <a:solidFill>
                  <a:srgbClr val="FF0000"/>
                </a:solidFill>
                <a:latin typeface="Trebuchet MS" panose="020B0603020202020204" pitchFamily="34" charset="0"/>
              </a:rPr>
              <a:t>Current</a:t>
            </a:r>
            <a:r>
              <a:rPr lang="en-US" altLang="en-US" sz="28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en-US" altLang="en-US" dirty="0">
                <a:solidFill>
                  <a:schemeClr val="tx1"/>
                </a:solidFill>
                <a:latin typeface="Trebuchet MS" panose="020B0603020202020204" pitchFamily="34" charset="0"/>
              </a:rPr>
              <a:t>– flow of charged particles (electrons) in a complete circuit.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>
                <a:solidFill>
                  <a:schemeClr val="tx1"/>
                </a:solidFill>
                <a:latin typeface="Trebuchet MS" panose="020B0603020202020204" pitchFamily="34" charset="0"/>
              </a:rPr>
              <a:t>Is defined as one coulomb of charge passing a given point per second.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The </a:t>
            </a:r>
            <a:r>
              <a:rPr lang="en-US" altLang="en-US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flow of electrons from the </a:t>
            </a:r>
            <a:r>
              <a:rPr lang="en-US" altLang="en-US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negative terminal to the positive terminal </a:t>
            </a:r>
            <a:r>
              <a:rPr lang="en-US" altLang="en-US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through a wire </a:t>
            </a:r>
            <a:endParaRPr lang="en-US" altLang="en-US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en-US" sz="14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Unit of Current – </a:t>
            </a:r>
            <a:r>
              <a:rPr lang="en-US" altLang="en-US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amperes (A)</a:t>
            </a:r>
          </a:p>
          <a:p>
            <a:pPr marL="0" indent="0" eaLnBrk="1" hangingPunct="1">
              <a:lnSpc>
                <a:spcPct val="90000"/>
              </a:lnSpc>
              <a:buFont typeface="Symbol" panose="05050102010706020507" pitchFamily="18" charset="2"/>
              <a:buNone/>
              <a:defRPr/>
            </a:pPr>
            <a:endParaRPr lang="en-US" altLang="en-US" sz="1600" b="1" dirty="0" smtClean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Ammeter</a:t>
            </a:r>
            <a:r>
              <a:rPr lang="en-US" altLang="en-US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– used to measure the electric current flowing in wires.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433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Electric Current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of Current Flowing through Circuit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175913" y="2590800"/>
            <a:ext cx="3815687" cy="4038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At (A)</a:t>
            </a:r>
            <a:r>
              <a:rPr lang="en-US" dirty="0" smtClean="0"/>
              <a:t> - </a:t>
            </a:r>
            <a:r>
              <a:rPr lang="en-US" altLang="en-US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Electrons are attracted to the positive charges and are repelled by each other; so get pushed along the wire.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At (B)</a:t>
            </a:r>
            <a:r>
              <a:rPr lang="en-US" dirty="0" smtClean="0"/>
              <a:t> - </a:t>
            </a:r>
            <a:r>
              <a:rPr lang="en-US" altLang="en-US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Electrons pass through load and transfer some of their energy to load.  Leave load and return to the cell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At (C)</a:t>
            </a:r>
            <a:r>
              <a:rPr lang="en-US" dirty="0" smtClean="0"/>
              <a:t> – </a:t>
            </a:r>
            <a:r>
              <a:rPr lang="en-US" altLang="en-US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Electrons enter cell and combine with (+) ions to become neutral.  The worker than can carry more electrons up, keeping separation of charges equal.</a:t>
            </a:r>
          </a:p>
          <a:p>
            <a:endParaRPr lang="en-US" altLang="en-US" sz="18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3508"/>
          <a:stretch/>
        </p:blipFill>
        <p:spPr>
          <a:xfrm>
            <a:off x="228600" y="1905000"/>
            <a:ext cx="4947313" cy="472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812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674938"/>
            <a:ext cx="7620000" cy="3954462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The flow of electricity is from </a:t>
            </a:r>
            <a:r>
              <a:rPr lang="en-US" altLang="en-US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negative to positive </a:t>
            </a:r>
            <a:r>
              <a:rPr lang="en-US" altLang="en-US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(the flow of electrons)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In the early days of electricity research, scientists</a:t>
            </a:r>
            <a:br>
              <a:rPr lang="en-US" altLang="en-US" dirty="0" smtClean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en-US" altLang="en-US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mistakenly believed electricity flowed from </a:t>
            </a:r>
            <a:r>
              <a:rPr lang="en-US" altLang="en-US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positive to negative.</a:t>
            </a:r>
            <a:r>
              <a:rPr lang="en-US" altLang="en-US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 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Descriptions of this flow from </a:t>
            </a:r>
            <a:r>
              <a:rPr lang="en-US" altLang="en-US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positive to negative </a:t>
            </a:r>
            <a:r>
              <a:rPr lang="en-US" altLang="en-US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still exists today, and is known as </a:t>
            </a:r>
            <a:r>
              <a:rPr lang="en-US" altLang="en-US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conventional current</a:t>
            </a:r>
            <a:r>
              <a:rPr lang="en-US" altLang="en-US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</a:p>
          <a:p>
            <a:pPr eaLnBrk="1" hangingPunct="1"/>
            <a:endParaRPr lang="en-US" altLang="en-US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Video – </a:t>
            </a:r>
            <a:r>
              <a:rPr lang="en-US" altLang="en-US" dirty="0" smtClean="0">
                <a:solidFill>
                  <a:schemeClr val="tx1"/>
                </a:solidFill>
                <a:latin typeface="Trebuchet MS" panose="020B0603020202020204" pitchFamily="34" charset="0"/>
                <a:hlinkClick r:id="rId2"/>
              </a:rPr>
              <a:t>Crash Course – Electric Current</a:t>
            </a:r>
            <a:endParaRPr lang="en-US" altLang="en-US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eaLnBrk="1" hangingPunct="1"/>
            <a:endParaRPr lang="en-US" altLang="en-US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300" b="1" smtClean="0">
                <a:latin typeface="Trebuchet MS" panose="020B0603020202020204" pitchFamily="34" charset="0"/>
              </a:rPr>
              <a:t>Conventional Current</a:t>
            </a:r>
            <a:endParaRPr lang="en-US" altLang="en-US" smtClean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3"/>
  <p:tag name="MMPROD_UIDATA" val="&lt;database version=&quot;10.0&quot;&gt;&lt;object type=&quot;1&quot; unique_id=&quot;10001&quot;&gt;&lt;object type=&quot;2&quot; unique_id=&quot;18722&quot;&gt;&lt;object type=&quot;3&quot; unique_id=&quot;18724&quot;&gt;&lt;property id=&quot;20148&quot; value=&quot;5&quot;/&gt;&lt;property id=&quot;20300&quot; value=&quot;Slide 1 - &amp;quot;Physics Unit - Part 2&amp;quot;&quot;/&gt;&lt;property id=&quot;20307&quot; value=&quot;257&quot;/&gt;&lt;/object&gt;&lt;object type=&quot;3&quot; unique_id=&quot;18725&quot;&gt;&lt;property id=&quot;20148&quot; value=&quot;5&quot;/&gt;&lt;property id=&quot;20300&quot; value=&quot;Slide 2 - &amp;quot;Electric Current&amp;quot;&quot;/&gt;&lt;property id=&quot;20307&quot; value=&quot;266&quot;/&gt;&lt;/object&gt;&lt;object type=&quot;3&quot; unique_id=&quot;18727&quot;&gt;&lt;property id=&quot;20148&quot; value=&quot;5&quot;/&gt;&lt;property id=&quot;20300&quot; value=&quot;Slide 3 - &amp;quot;Circuits&amp;quot;&quot;/&gt;&lt;property id=&quot;20307&quot; value=&quot;268&quot;/&gt;&lt;/object&gt;&lt;object type=&quot;3&quot; unique_id=&quot;18728&quot;&gt;&lt;property id=&quot;20148&quot; value=&quot;5&quot;/&gt;&lt;property id=&quot;20300&quot; value=&quot;Slide 4 - &amp;quot;Circuit/Schematic Symbols&amp;quot;&quot;/&gt;&lt;property id=&quot;20307&quot; value=&quot;269&quot;/&gt;&lt;/object&gt;&lt;object type=&quot;3&quot; unique_id=&quot;18729&quot;&gt;&lt;property id=&quot;20148&quot; value=&quot;5&quot;/&gt;&lt;property id=&quot;20300&quot; value=&quot;Slide 5 - &amp;quot;Simple Circuit Diagrams&amp;quot;&quot;/&gt;&lt;property id=&quot;20307&quot; value=&quot;270&quot;/&gt;&lt;/object&gt;&lt;object type=&quot;3&quot; unique_id=&quot;18730&quot;&gt;&lt;property id=&quot;20148&quot; value=&quot;5&quot;/&gt;&lt;property id=&quot;20300&quot; value=&quot;Slide 8 - &amp;quot;Conventional Current&amp;quot;&quot;/&gt;&lt;property id=&quot;20307&quot; value=&quot;271&quot;/&gt;&lt;/object&gt;&lt;object type=&quot;3&quot; unique_id=&quot;18761&quot;&gt;&lt;property id=&quot;20148&quot; value=&quot;5&quot;/&gt;&lt;property id=&quot;20300&quot; value=&quot;Slide 6 - &amp;quot;Electric Current&amp;quot;&quot;/&gt;&lt;property id=&quot;20307&quot; value=&quot;272&quot;/&gt;&lt;/object&gt;&lt;object type=&quot;3&quot; unique_id=&quot;21459&quot;&gt;&lt;property id=&quot;20148&quot; value=&quot;5&quot;/&gt;&lt;property id=&quot;20300&quot; value=&quot;Slide 7 - &amp;quot;Model of Current Flowing through Circuit&amp;quot;&quot;/&gt;&lt;property id=&quot;20307&quot; value=&quot;273&quot;/&gt;&lt;/object&gt;&lt;/object&gt;&lt;object type=&quot;8&quot; unique_id=&quot;18740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1793</TotalTime>
  <Words>348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Candara</vt:lpstr>
      <vt:lpstr>Symbol</vt:lpstr>
      <vt:lpstr>Calibri</vt:lpstr>
      <vt:lpstr>Trebuchet MS</vt:lpstr>
      <vt:lpstr>Wingdings</vt:lpstr>
      <vt:lpstr>Waveform</vt:lpstr>
      <vt:lpstr>Physics Unit - Part 2</vt:lpstr>
      <vt:lpstr>Electric Current</vt:lpstr>
      <vt:lpstr>Circuits</vt:lpstr>
      <vt:lpstr>Circuit/Schematic Symbols</vt:lpstr>
      <vt:lpstr>Simple Circuit Diagrams</vt:lpstr>
      <vt:lpstr>Electric Current</vt:lpstr>
      <vt:lpstr>Model of Current Flowing through Circuit</vt:lpstr>
      <vt:lpstr>Conventional Current</vt:lpstr>
    </vt:vector>
  </TitlesOfParts>
  <Company>SD23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creator>SD23-User</dc:creator>
  <cp:lastModifiedBy>teacher</cp:lastModifiedBy>
  <cp:revision>23</cp:revision>
  <dcterms:created xsi:type="dcterms:W3CDTF">2008-11-20T21:28:35Z</dcterms:created>
  <dcterms:modified xsi:type="dcterms:W3CDTF">2017-05-07T20:50:32Z</dcterms:modified>
</cp:coreProperties>
</file>