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  <p:sldId id="289" r:id="rId3"/>
    <p:sldId id="290" r:id="rId4"/>
    <p:sldId id="291" r:id="rId5"/>
    <p:sldId id="293" r:id="rId6"/>
    <p:sldId id="273" r:id="rId7"/>
    <p:sldId id="292" r:id="rId8"/>
    <p:sldId id="274" r:id="rId9"/>
    <p:sldId id="278" r:id="rId10"/>
    <p:sldId id="279" r:id="rId11"/>
    <p:sldId id="280" r:id="rId12"/>
    <p:sldId id="281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76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07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45BE2-FFA6-43E7-9CB6-E7AF5DB47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2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7643B-3BBF-4A8F-8012-BD885784EA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48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grpSp>
        <p:nvGrpSpPr>
          <p:cNvPr id="5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A70B0-9F4A-49DE-AF0F-478C021CD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68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AD1F-4422-433A-A277-B2E2581AC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88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147483646 h 640"/>
              <a:gd name="T6" fmla="*/ 2147483646 w 2706"/>
              <a:gd name="T7" fmla="*/ 2147483646 h 640"/>
              <a:gd name="T8" fmla="*/ 2147483646 w 2706"/>
              <a:gd name="T9" fmla="*/ 2147483646 h 640"/>
              <a:gd name="T10" fmla="*/ 2147483646 w 2706"/>
              <a:gd name="T11" fmla="*/ 2147483646 h 640"/>
              <a:gd name="T12" fmla="*/ 2147483646 w 2706"/>
              <a:gd name="T13" fmla="*/ 2147483646 h 640"/>
              <a:gd name="T14" fmla="*/ 2147483646 w 2706"/>
              <a:gd name="T15" fmla="*/ 2147483646 h 640"/>
              <a:gd name="T16" fmla="*/ 2147483646 w 2706"/>
              <a:gd name="T17" fmla="*/ 2147483646 h 640"/>
              <a:gd name="T18" fmla="*/ 2147483646 w 2706"/>
              <a:gd name="T19" fmla="*/ 2147483646 h 640"/>
              <a:gd name="T20" fmla="*/ 2147483646 w 2706"/>
              <a:gd name="T21" fmla="*/ 2147483646 h 640"/>
              <a:gd name="T22" fmla="*/ 2147483646 w 2706"/>
              <a:gd name="T23" fmla="*/ 2147483646 h 640"/>
              <a:gd name="T24" fmla="*/ 2147483646 w 2706"/>
              <a:gd name="T25" fmla="*/ 2147483646 h 640"/>
              <a:gd name="T26" fmla="*/ 2147483646 w 2706"/>
              <a:gd name="T27" fmla="*/ 2147483646 h 640"/>
              <a:gd name="T28" fmla="*/ 2147483646 w 2706"/>
              <a:gd name="T29" fmla="*/ 2147483646 h 640"/>
              <a:gd name="T30" fmla="*/ 2147483646 w 2706"/>
              <a:gd name="T31" fmla="*/ 2147483646 h 640"/>
              <a:gd name="T32" fmla="*/ 2147483646 w 2706"/>
              <a:gd name="T33" fmla="*/ 2147483646 h 640"/>
              <a:gd name="T34" fmla="*/ 2147483646 w 2706"/>
              <a:gd name="T35" fmla="*/ 2147483646 h 640"/>
              <a:gd name="T36" fmla="*/ 0 w 2706"/>
              <a:gd name="T37" fmla="*/ 2147483646 h 640"/>
              <a:gd name="T38" fmla="*/ 0 w 2706"/>
              <a:gd name="T39" fmla="*/ 2147483646 h 640"/>
              <a:gd name="T40" fmla="*/ 2147483646 w 2706"/>
              <a:gd name="T41" fmla="*/ 2147483646 h 640"/>
              <a:gd name="T42" fmla="*/ 2147483646 w 2706"/>
              <a:gd name="T43" fmla="*/ 2147483646 h 640"/>
              <a:gd name="T44" fmla="*/ 2147483646 w 2706"/>
              <a:gd name="T45" fmla="*/ 2147483646 h 640"/>
              <a:gd name="T46" fmla="*/ 2147483646 w 2706"/>
              <a:gd name="T47" fmla="*/ 2147483646 h 640"/>
              <a:gd name="T48" fmla="*/ 2147483646 w 2706"/>
              <a:gd name="T49" fmla="*/ 2147483646 h 640"/>
              <a:gd name="T50" fmla="*/ 2147483646 w 2706"/>
              <a:gd name="T51" fmla="*/ 2147483646 h 640"/>
              <a:gd name="T52" fmla="*/ 2147483646 w 2706"/>
              <a:gd name="T53" fmla="*/ 2147483646 h 640"/>
              <a:gd name="T54" fmla="*/ 2147483646 w 2706"/>
              <a:gd name="T55" fmla="*/ 2147483646 h 640"/>
              <a:gd name="T56" fmla="*/ 2147483646 w 2706"/>
              <a:gd name="T57" fmla="*/ 2147483646 h 640"/>
              <a:gd name="T58" fmla="*/ 2147483646 w 2706"/>
              <a:gd name="T59" fmla="*/ 2147483646 h 640"/>
              <a:gd name="T60" fmla="*/ 2147483646 w 2706"/>
              <a:gd name="T61" fmla="*/ 2147483646 h 640"/>
              <a:gd name="T62" fmla="*/ 2147483646 w 2706"/>
              <a:gd name="T63" fmla="*/ 2147483646 h 640"/>
              <a:gd name="T64" fmla="*/ 2147483646 w 2706"/>
              <a:gd name="T65" fmla="*/ 2147483646 h 640"/>
              <a:gd name="T66" fmla="*/ 2147483646 w 2706"/>
              <a:gd name="T67" fmla="*/ 2147483646 h 640"/>
              <a:gd name="T68" fmla="*/ 2147483646 w 2706"/>
              <a:gd name="T69" fmla="*/ 2147483646 h 640"/>
              <a:gd name="T70" fmla="*/ 2147483646 w 2706"/>
              <a:gd name="T71" fmla="*/ 2147483646 h 640"/>
              <a:gd name="T72" fmla="*/ 2147483646 w 2706"/>
              <a:gd name="T73" fmla="*/ 2147483646 h 640"/>
              <a:gd name="T74" fmla="*/ 2147483646 w 2706"/>
              <a:gd name="T75" fmla="*/ 2147483646 h 640"/>
              <a:gd name="T76" fmla="*/ 2147483646 w 2706"/>
              <a:gd name="T77" fmla="*/ 2147483646 h 640"/>
              <a:gd name="T78" fmla="*/ 2147483646 w 2706"/>
              <a:gd name="T79" fmla="*/ 2147483646 h 640"/>
              <a:gd name="T80" fmla="*/ 2147483646 w 2706"/>
              <a:gd name="T81" fmla="*/ 2147483646 h 640"/>
              <a:gd name="T82" fmla="*/ 2147483646 w 2706"/>
              <a:gd name="T83" fmla="*/ 2147483646 h 640"/>
              <a:gd name="T84" fmla="*/ 2147483646 w 2706"/>
              <a:gd name="T85" fmla="*/ 2147483646 h 640"/>
              <a:gd name="T86" fmla="*/ 2147483646 w 2706"/>
              <a:gd name="T87" fmla="*/ 2147483646 h 640"/>
              <a:gd name="T88" fmla="*/ 2147483646 w 2706"/>
              <a:gd name="T89" fmla="*/ 2147483646 h 640"/>
              <a:gd name="T90" fmla="*/ 2147483646 w 2706"/>
              <a:gd name="T91" fmla="*/ 2147483646 h 640"/>
              <a:gd name="T92" fmla="*/ 2147483646 w 2706"/>
              <a:gd name="T93" fmla="*/ 2147483646 h 640"/>
              <a:gd name="T94" fmla="*/ 2147483646 w 2706"/>
              <a:gd name="T95" fmla="*/ 2147483646 h 640"/>
              <a:gd name="T96" fmla="*/ 2147483646 w 2706"/>
              <a:gd name="T97" fmla="*/ 2147483646 h 640"/>
              <a:gd name="T98" fmla="*/ 2147483646 w 2706"/>
              <a:gd name="T99" fmla="*/ 2147483646 h 640"/>
              <a:gd name="T100" fmla="*/ 2147483646 w 2706"/>
              <a:gd name="T101" fmla="*/ 2147483646 h 640"/>
              <a:gd name="T102" fmla="*/ 2147483646 w 2706"/>
              <a:gd name="T103" fmla="*/ 2147483646 h 640"/>
              <a:gd name="T104" fmla="*/ 2147483646 w 2706"/>
              <a:gd name="T105" fmla="*/ 2147483646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2147483646 w 5216"/>
              <a:gd name="T1" fmla="*/ 2147483646 h 762"/>
              <a:gd name="T2" fmla="*/ 2147483646 w 5216"/>
              <a:gd name="T3" fmla="*/ 2147483646 h 762"/>
              <a:gd name="T4" fmla="*/ 2147483646 w 5216"/>
              <a:gd name="T5" fmla="*/ 2147483646 h 762"/>
              <a:gd name="T6" fmla="*/ 2147483646 w 5216"/>
              <a:gd name="T7" fmla="*/ 2147483646 h 762"/>
              <a:gd name="T8" fmla="*/ 2147483646 w 5216"/>
              <a:gd name="T9" fmla="*/ 2147483646 h 762"/>
              <a:gd name="T10" fmla="*/ 2147483646 w 5216"/>
              <a:gd name="T11" fmla="*/ 2147483646 h 762"/>
              <a:gd name="T12" fmla="*/ 2147483646 w 5216"/>
              <a:gd name="T13" fmla="*/ 2147483646 h 762"/>
              <a:gd name="T14" fmla="*/ 2147483646 w 5216"/>
              <a:gd name="T15" fmla="*/ 2147483646 h 762"/>
              <a:gd name="T16" fmla="*/ 2147483646 w 5216"/>
              <a:gd name="T17" fmla="*/ 2147483646 h 762"/>
              <a:gd name="T18" fmla="*/ 2147483646 w 5216"/>
              <a:gd name="T19" fmla="*/ 2147483646 h 762"/>
              <a:gd name="T20" fmla="*/ 2147483646 w 5216"/>
              <a:gd name="T21" fmla="*/ 2147483646 h 762"/>
              <a:gd name="T22" fmla="*/ 2147483646 w 5216"/>
              <a:gd name="T23" fmla="*/ 2147483646 h 762"/>
              <a:gd name="T24" fmla="*/ 2147483646 w 5216"/>
              <a:gd name="T25" fmla="*/ 2147483646 h 762"/>
              <a:gd name="T26" fmla="*/ 2147483646 w 5216"/>
              <a:gd name="T27" fmla="*/ 0 h 762"/>
              <a:gd name="T28" fmla="*/ 2147483646 w 5216"/>
              <a:gd name="T29" fmla="*/ 2147483646 h 762"/>
              <a:gd name="T30" fmla="*/ 2147483646 w 5216"/>
              <a:gd name="T31" fmla="*/ 2147483646 h 762"/>
              <a:gd name="T32" fmla="*/ 0 w 5216"/>
              <a:gd name="T33" fmla="*/ 2147483646 h 762"/>
              <a:gd name="T34" fmla="*/ 2147483646 w 5216"/>
              <a:gd name="T35" fmla="*/ 2147483646 h 762"/>
              <a:gd name="T36" fmla="*/ 2147483646 w 5216"/>
              <a:gd name="T37" fmla="*/ 2147483646 h 762"/>
              <a:gd name="T38" fmla="*/ 2147483646 w 5216"/>
              <a:gd name="T39" fmla="*/ 2147483646 h 762"/>
              <a:gd name="T40" fmla="*/ 2147483646 w 5216"/>
              <a:gd name="T41" fmla="*/ 2147483646 h 762"/>
              <a:gd name="T42" fmla="*/ 2147483646 w 5216"/>
              <a:gd name="T43" fmla="*/ 2147483646 h 762"/>
              <a:gd name="T44" fmla="*/ 2147483646 w 5216"/>
              <a:gd name="T45" fmla="*/ 2147483646 h 762"/>
              <a:gd name="T46" fmla="*/ 2147483646 w 5216"/>
              <a:gd name="T47" fmla="*/ 2147483646 h 762"/>
              <a:gd name="T48" fmla="*/ 2147483646 w 5216"/>
              <a:gd name="T49" fmla="*/ 2147483646 h 762"/>
              <a:gd name="T50" fmla="*/ 2147483646 w 5216"/>
              <a:gd name="T51" fmla="*/ 2147483646 h 762"/>
              <a:gd name="T52" fmla="*/ 2147483646 w 5216"/>
              <a:gd name="T53" fmla="*/ 2147483646 h 762"/>
              <a:gd name="T54" fmla="*/ 2147483646 w 5216"/>
              <a:gd name="T55" fmla="*/ 2147483646 h 762"/>
              <a:gd name="T56" fmla="*/ 2147483646 w 5216"/>
              <a:gd name="T57" fmla="*/ 2147483646 h 762"/>
              <a:gd name="T58" fmla="*/ 2147483646 w 5216"/>
              <a:gd name="T59" fmla="*/ 2147483646 h 762"/>
              <a:gd name="T60" fmla="*/ 2147483646 w 5216"/>
              <a:gd name="T61" fmla="*/ 2147483646 h 762"/>
              <a:gd name="T62" fmla="*/ 2147483646 w 5216"/>
              <a:gd name="T63" fmla="*/ 2147483646 h 762"/>
              <a:gd name="T64" fmla="*/ 2147483646 w 5216"/>
              <a:gd name="T65" fmla="*/ 2147483646 h 762"/>
              <a:gd name="T66" fmla="*/ 2147483646 w 5216"/>
              <a:gd name="T67" fmla="*/ 2147483646 h 762"/>
              <a:gd name="T68" fmla="*/ 2147483646 w 5216"/>
              <a:gd name="T69" fmla="*/ 2147483646 h 762"/>
              <a:gd name="T70" fmla="*/ 2147483646 w 5216"/>
              <a:gd name="T71" fmla="*/ 2147483646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2147483646 h 694"/>
              <a:gd name="T2" fmla="*/ 0 w 5144"/>
              <a:gd name="T3" fmla="*/ 2147483646 h 694"/>
              <a:gd name="T4" fmla="*/ 2147483646 w 5144"/>
              <a:gd name="T5" fmla="*/ 2147483646 h 694"/>
              <a:gd name="T6" fmla="*/ 2147483646 w 5144"/>
              <a:gd name="T7" fmla="*/ 2147483646 h 694"/>
              <a:gd name="T8" fmla="*/ 2147483646 w 5144"/>
              <a:gd name="T9" fmla="*/ 2147483646 h 694"/>
              <a:gd name="T10" fmla="*/ 2147483646 w 5144"/>
              <a:gd name="T11" fmla="*/ 2147483646 h 694"/>
              <a:gd name="T12" fmla="*/ 2147483646 w 5144"/>
              <a:gd name="T13" fmla="*/ 2147483646 h 694"/>
              <a:gd name="T14" fmla="*/ 2147483646 w 5144"/>
              <a:gd name="T15" fmla="*/ 2147483646 h 694"/>
              <a:gd name="T16" fmla="*/ 2147483646 w 5144"/>
              <a:gd name="T17" fmla="*/ 2147483646 h 694"/>
              <a:gd name="T18" fmla="*/ 2147483646 w 5144"/>
              <a:gd name="T19" fmla="*/ 2147483646 h 694"/>
              <a:gd name="T20" fmla="*/ 2147483646 w 5144"/>
              <a:gd name="T21" fmla="*/ 2147483646 h 694"/>
              <a:gd name="T22" fmla="*/ 2147483646 w 5144"/>
              <a:gd name="T23" fmla="*/ 2147483646 h 694"/>
              <a:gd name="T24" fmla="*/ 2147483646 w 5144"/>
              <a:gd name="T25" fmla="*/ 0 h 694"/>
              <a:gd name="T26" fmla="*/ 2147483646 w 5144"/>
              <a:gd name="T27" fmla="*/ 2147483646 h 694"/>
              <a:gd name="T28" fmla="*/ 2147483646 w 5144"/>
              <a:gd name="T29" fmla="*/ 2147483646 h 694"/>
              <a:gd name="T30" fmla="*/ 2147483646 w 5144"/>
              <a:gd name="T31" fmla="*/ 2147483646 h 694"/>
              <a:gd name="T32" fmla="*/ 2147483646 w 5144"/>
              <a:gd name="T33" fmla="*/ 2147483646 h 694"/>
              <a:gd name="T34" fmla="*/ 2147483646 w 5144"/>
              <a:gd name="T35" fmla="*/ 2147483646 h 694"/>
              <a:gd name="T36" fmla="*/ 2147483646 w 5144"/>
              <a:gd name="T37" fmla="*/ 2147483646 h 694"/>
              <a:gd name="T38" fmla="*/ 2147483646 w 5144"/>
              <a:gd name="T39" fmla="*/ 2147483646 h 694"/>
              <a:gd name="T40" fmla="*/ 2147483646 w 5144"/>
              <a:gd name="T41" fmla="*/ 2147483646 h 694"/>
              <a:gd name="T42" fmla="*/ 2147483646 w 5144"/>
              <a:gd name="T43" fmla="*/ 2147483646 h 694"/>
              <a:gd name="T44" fmla="*/ 2147483646 w 5144"/>
              <a:gd name="T45" fmla="*/ 2147483646 h 694"/>
              <a:gd name="T46" fmla="*/ 2147483646 w 5144"/>
              <a:gd name="T47" fmla="*/ 2147483646 h 694"/>
              <a:gd name="T48" fmla="*/ 2147483646 w 5144"/>
              <a:gd name="T49" fmla="*/ 2147483646 h 694"/>
              <a:gd name="T50" fmla="*/ 2147483646 w 5144"/>
              <a:gd name="T51" fmla="*/ 2147483646 h 694"/>
              <a:gd name="T52" fmla="*/ 2147483646 w 5144"/>
              <a:gd name="T53" fmla="*/ 2147483646 h 694"/>
              <a:gd name="T54" fmla="*/ 2147483646 w 5144"/>
              <a:gd name="T55" fmla="*/ 2147483646 h 694"/>
              <a:gd name="T56" fmla="*/ 2147483646 w 5144"/>
              <a:gd name="T57" fmla="*/ 2147483646 h 694"/>
              <a:gd name="T58" fmla="*/ 2147483646 w 5144"/>
              <a:gd name="T59" fmla="*/ 2147483646 h 694"/>
              <a:gd name="T60" fmla="*/ 2147483646 w 5144"/>
              <a:gd name="T61" fmla="*/ 2147483646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2147483646 h 584"/>
              <a:gd name="T2" fmla="*/ 0 w 3112"/>
              <a:gd name="T3" fmla="*/ 2147483646 h 584"/>
              <a:gd name="T4" fmla="*/ 2147483646 w 3112"/>
              <a:gd name="T5" fmla="*/ 2147483646 h 584"/>
              <a:gd name="T6" fmla="*/ 2147483646 w 3112"/>
              <a:gd name="T7" fmla="*/ 2147483646 h 584"/>
              <a:gd name="T8" fmla="*/ 2147483646 w 3112"/>
              <a:gd name="T9" fmla="*/ 2147483646 h 584"/>
              <a:gd name="T10" fmla="*/ 2147483646 w 3112"/>
              <a:gd name="T11" fmla="*/ 2147483646 h 584"/>
              <a:gd name="T12" fmla="*/ 2147483646 w 3112"/>
              <a:gd name="T13" fmla="*/ 2147483646 h 584"/>
              <a:gd name="T14" fmla="*/ 2147483646 w 3112"/>
              <a:gd name="T15" fmla="*/ 2147483646 h 584"/>
              <a:gd name="T16" fmla="*/ 2147483646 w 3112"/>
              <a:gd name="T17" fmla="*/ 2147483646 h 584"/>
              <a:gd name="T18" fmla="*/ 2147483646 w 3112"/>
              <a:gd name="T19" fmla="*/ 2147483646 h 584"/>
              <a:gd name="T20" fmla="*/ 2147483646 w 3112"/>
              <a:gd name="T21" fmla="*/ 2147483646 h 584"/>
              <a:gd name="T22" fmla="*/ 2147483646 w 3112"/>
              <a:gd name="T23" fmla="*/ 2147483646 h 584"/>
              <a:gd name="T24" fmla="*/ 2147483646 w 3112"/>
              <a:gd name="T25" fmla="*/ 2147483646 h 584"/>
              <a:gd name="T26" fmla="*/ 2147483646 w 3112"/>
              <a:gd name="T27" fmla="*/ 2147483646 h 584"/>
              <a:gd name="T28" fmla="*/ 2147483646 w 3112"/>
              <a:gd name="T29" fmla="*/ 2147483646 h 584"/>
              <a:gd name="T30" fmla="*/ 2147483646 w 3112"/>
              <a:gd name="T31" fmla="*/ 2147483646 h 584"/>
              <a:gd name="T32" fmla="*/ 2147483646 w 3112"/>
              <a:gd name="T33" fmla="*/ 2147483646 h 584"/>
              <a:gd name="T34" fmla="*/ 2147483646 w 3112"/>
              <a:gd name="T35" fmla="*/ 2147483646 h 584"/>
              <a:gd name="T36" fmla="*/ 2147483646 w 3112"/>
              <a:gd name="T37" fmla="*/ 2147483646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2147483646 w 8196"/>
              <a:gd name="T1" fmla="*/ 2147483646 h 1192"/>
              <a:gd name="T2" fmla="*/ 2147483646 w 8196"/>
              <a:gd name="T3" fmla="*/ 2147483646 h 1192"/>
              <a:gd name="T4" fmla="*/ 2147483646 w 8196"/>
              <a:gd name="T5" fmla="*/ 2147483646 h 1192"/>
              <a:gd name="T6" fmla="*/ 2147483646 w 8196"/>
              <a:gd name="T7" fmla="*/ 2147483646 h 1192"/>
              <a:gd name="T8" fmla="*/ 2147483646 w 8196"/>
              <a:gd name="T9" fmla="*/ 2147483646 h 1192"/>
              <a:gd name="T10" fmla="*/ 2147483646 w 8196"/>
              <a:gd name="T11" fmla="*/ 2147483646 h 1192"/>
              <a:gd name="T12" fmla="*/ 2147483646 w 8196"/>
              <a:gd name="T13" fmla="*/ 2147483646 h 1192"/>
              <a:gd name="T14" fmla="*/ 2147483646 w 8196"/>
              <a:gd name="T15" fmla="*/ 2147483646 h 1192"/>
              <a:gd name="T16" fmla="*/ 2147483646 w 8196"/>
              <a:gd name="T17" fmla="*/ 2147483646 h 1192"/>
              <a:gd name="T18" fmla="*/ 2147483646 w 8196"/>
              <a:gd name="T19" fmla="*/ 2147483646 h 1192"/>
              <a:gd name="T20" fmla="*/ 2147483646 w 8196"/>
              <a:gd name="T21" fmla="*/ 2147483646 h 1192"/>
              <a:gd name="T22" fmla="*/ 2147483646 w 8196"/>
              <a:gd name="T23" fmla="*/ 2147483646 h 1192"/>
              <a:gd name="T24" fmla="*/ 2147483646 w 8196"/>
              <a:gd name="T25" fmla="*/ 2147483646 h 1192"/>
              <a:gd name="T26" fmla="*/ 2147483646 w 8196"/>
              <a:gd name="T27" fmla="*/ 2147483646 h 1192"/>
              <a:gd name="T28" fmla="*/ 2147483646 w 8196"/>
              <a:gd name="T29" fmla="*/ 2147483646 h 1192"/>
              <a:gd name="T30" fmla="*/ 2147483646 w 8196"/>
              <a:gd name="T31" fmla="*/ 2147483646 h 1192"/>
              <a:gd name="T32" fmla="*/ 2147483646 w 8196"/>
              <a:gd name="T33" fmla="*/ 2147483646 h 1192"/>
              <a:gd name="T34" fmla="*/ 2147483646 w 8196"/>
              <a:gd name="T35" fmla="*/ 2147483646 h 1192"/>
              <a:gd name="T36" fmla="*/ 2147483646 w 8196"/>
              <a:gd name="T37" fmla="*/ 2147483646 h 1192"/>
              <a:gd name="T38" fmla="*/ 2147483646 w 8196"/>
              <a:gd name="T39" fmla="*/ 2147483646 h 1192"/>
              <a:gd name="T40" fmla="*/ 2147483646 w 8196"/>
              <a:gd name="T41" fmla="*/ 2147483646 h 1192"/>
              <a:gd name="T42" fmla="*/ 2147483646 w 8196"/>
              <a:gd name="T43" fmla="*/ 2147483646 h 1192"/>
              <a:gd name="T44" fmla="*/ 2147483646 w 8196"/>
              <a:gd name="T45" fmla="*/ 0 h 1192"/>
              <a:gd name="T46" fmla="*/ 2147483646 w 8196"/>
              <a:gd name="T47" fmla="*/ 2147483646 h 1192"/>
              <a:gd name="T48" fmla="*/ 2147483646 w 8196"/>
              <a:gd name="T49" fmla="*/ 2147483646 h 1192"/>
              <a:gd name="T50" fmla="*/ 2147483646 w 8196"/>
              <a:gd name="T51" fmla="*/ 2147483646 h 1192"/>
              <a:gd name="T52" fmla="*/ 2147483646 w 8196"/>
              <a:gd name="T53" fmla="*/ 2147483646 h 1192"/>
              <a:gd name="T54" fmla="*/ 2147483646 w 8196"/>
              <a:gd name="T55" fmla="*/ 2147483646 h 1192"/>
              <a:gd name="T56" fmla="*/ 2147483646 w 8196"/>
              <a:gd name="T57" fmla="*/ 2147483646 h 1192"/>
              <a:gd name="T58" fmla="*/ 2147483646 w 8196"/>
              <a:gd name="T59" fmla="*/ 2147483646 h 1192"/>
              <a:gd name="T60" fmla="*/ 2147483646 w 8196"/>
              <a:gd name="T61" fmla="*/ 2147483646 h 1192"/>
              <a:gd name="T62" fmla="*/ 0 w 8196"/>
              <a:gd name="T63" fmla="*/ 2147483646 h 1192"/>
              <a:gd name="T64" fmla="*/ 2147483646 w 8196"/>
              <a:gd name="T65" fmla="*/ 2147483646 h 1192"/>
              <a:gd name="T66" fmla="*/ 2147483646 w 8196"/>
              <a:gd name="T67" fmla="*/ 2147483646 h 1192"/>
              <a:gd name="T68" fmla="*/ 2147483646 w 8196"/>
              <a:gd name="T69" fmla="*/ 2147483646 h 1192"/>
              <a:gd name="T70" fmla="*/ 2147483646 w 8196"/>
              <a:gd name="T71" fmla="*/ 214748364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CC39B-B799-467D-84F0-1DC421194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10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75233-6539-4124-A8C2-30EBA7456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15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F5F2F-7EBC-4FE4-A399-F9CF51DCE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51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3B38B-AC03-4435-94C1-97C86AAA9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51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grpSp>
        <p:nvGrpSpPr>
          <p:cNvPr id="3" name="Group 1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8" name="Freeform 25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69598-38EF-4DDF-910F-2B3BCC172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2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A385BF-D377-4C8C-B760-E2C7AEC33F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3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grpSp>
        <p:nvGrpSpPr>
          <p:cNvPr id="6" name="Group 15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1" name="Freeform 2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B7D7A-5C20-4E2C-8722-DD4CBDF31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79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smtClean="0">
              <a:solidFill>
                <a:srgbClr val="FFFFFF"/>
              </a:solidFill>
              <a:latin typeface="Candara" panose="020E0502030303020204" pitchFamily="34" charset="0"/>
            </a:endParaRPr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40600B6-0314-4CB4-A4E6-3F88B9BF9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8" r:id="rId2"/>
    <p:sldLayoutId id="2147483804" r:id="rId3"/>
    <p:sldLayoutId id="2147483799" r:id="rId4"/>
    <p:sldLayoutId id="2147483800" r:id="rId5"/>
    <p:sldLayoutId id="2147483801" r:id="rId6"/>
    <p:sldLayoutId id="2147483805" r:id="rId7"/>
    <p:sldLayoutId id="2147483806" r:id="rId8"/>
    <p:sldLayoutId id="2147483807" r:id="rId9"/>
    <p:sldLayoutId id="2147483802" r:id="rId10"/>
    <p:sldLayoutId id="214748380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het.colorado.edu/sims/html/ohms-law/latest/ohms-law_e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n-US" altLang="en-US" sz="4800" b="1" dirty="0" smtClean="0">
                <a:latin typeface="Trebuchet MS" panose="020B0603020202020204" pitchFamily="34" charset="0"/>
              </a:rPr>
              <a:t>Physics Unit  - Part 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Trebuchet MS" panose="020B0603020202020204" pitchFamily="34" charset="0"/>
              </a:rPr>
              <a:t>Resistance and Ohm’s law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382000" cy="39163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rebuchet MS" panose="020B0603020202020204" pitchFamily="34" charset="0"/>
              </a:rPr>
              <a:t>Question 1.</a:t>
            </a:r>
          </a:p>
          <a:p>
            <a:pPr marL="0" indent="0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mtClean="0">
                <a:latin typeface="Trebuchet MS" panose="020B0603020202020204" pitchFamily="34" charset="0"/>
              </a:rPr>
              <a:t>The current through a load in a circuit is 1.5 A.  If the potential difference across the load is 12 V, what is the resistance of the load?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Trebuchet MS" panose="020B0603020202020204" pitchFamily="34" charset="0"/>
              </a:rPr>
              <a:t>                                 	R = V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Trebuchet MS" panose="020B0603020202020204" pitchFamily="34" charset="0"/>
              </a:rPr>
              <a:t>			              I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Trebuchet MS" panose="020B0603020202020204" pitchFamily="34" charset="0"/>
              </a:rPr>
              <a:t>R = 12 V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Trebuchet MS" panose="020B0603020202020204" pitchFamily="34" charset="0"/>
              </a:rPr>
              <a:t>      1.5A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Trebuchet MS" panose="020B0603020202020204" pitchFamily="34" charset="0"/>
              </a:rPr>
              <a:t>  R = 8.0 </a:t>
            </a:r>
            <a:r>
              <a:rPr lang="en-US" altLang="en-US" sz="28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Ω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The resistance of the load is </a:t>
            </a:r>
            <a:r>
              <a:rPr lang="en-US" altLang="en-US" sz="2800" smtClean="0">
                <a:latin typeface="Trebuchet MS" panose="020B0603020202020204" pitchFamily="34" charset="0"/>
              </a:rPr>
              <a:t>8.0 </a:t>
            </a:r>
            <a:r>
              <a:rPr lang="en-US" altLang="en-US" sz="28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Ω</a:t>
            </a:r>
            <a:r>
              <a:rPr lang="en-US" altLang="en-US" sz="2800" b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>
                <a:latin typeface="Trebuchet MS" panose="020B0603020202020204" pitchFamily="34" charset="0"/>
              </a:rPr>
              <a:t>Sample Calculations</a:t>
            </a:r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4495800" y="4114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5"/>
          <p:cNvSpPr>
            <a:spLocks noChangeShapeType="1"/>
          </p:cNvSpPr>
          <p:nvPr/>
        </p:nvSpPr>
        <p:spPr bwMode="auto">
          <a:xfrm>
            <a:off x="4419600" y="5105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  <p:bldP spid="25604" grpId="0" animBg="1"/>
      <p:bldP spid="256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8382000" cy="39163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CA" altLang="en-US" sz="2800" b="1" smtClean="0">
                <a:solidFill>
                  <a:srgbClr val="FF0000"/>
                </a:solidFill>
                <a:latin typeface="Trebuchet MS" panose="020B0603020202020204" pitchFamily="34" charset="0"/>
              </a:rPr>
              <a:t>Question 2.</a:t>
            </a:r>
            <a:endParaRPr lang="en-US" altLang="en-US" sz="2800" b="1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smtClean="0">
                <a:latin typeface="Trebuchet MS" panose="020B0603020202020204" pitchFamily="34" charset="0"/>
              </a:rPr>
              <a:t>The resistance of a car headlight is 15 </a:t>
            </a:r>
            <a:r>
              <a:rPr lang="en-US" altLang="en-US" sz="28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Ω</a:t>
            </a:r>
            <a:r>
              <a:rPr lang="en-US" altLang="en-US" sz="2800" b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.</a:t>
            </a:r>
            <a:r>
              <a:rPr lang="en-US" altLang="en-US" sz="28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 If there is a current of 0.80 A through the headlight, what is the voltage across the headlight?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			      V = IR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V = (0.80 A)(15 Ω)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                    V = 12 V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32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The voltage across the headlight is 12 V.</a:t>
            </a:r>
            <a:endParaRPr lang="en-US" altLang="en-US" sz="3200" b="1" smtClean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>
                <a:latin typeface="Trebuchet MS" panose="020B0603020202020204" pitchFamily="34" charset="0"/>
              </a:rPr>
              <a:t>Sample Calculations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8305800" cy="38401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z="2800" b="1" smtClean="0">
                <a:solidFill>
                  <a:srgbClr val="FF0000"/>
                </a:solidFill>
                <a:latin typeface="Trebuchet MS" panose="020B0603020202020204" pitchFamily="34" charset="0"/>
              </a:rPr>
              <a:t>Question 3.</a:t>
            </a:r>
          </a:p>
          <a:p>
            <a:pPr marL="0" indent="0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smtClean="0">
                <a:latin typeface="Trebuchet MS" panose="020B0603020202020204" pitchFamily="34" charset="0"/>
              </a:rPr>
              <a:t>A 0.06 V potential difference is measured across a load that has a resistance of 15 </a:t>
            </a:r>
            <a:r>
              <a:rPr lang="en-US" altLang="en-US" sz="28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Ω.  </a:t>
            </a:r>
            <a:r>
              <a:rPr lang="en-US" altLang="en-US" smtClean="0">
                <a:latin typeface="Trebuchet MS" panose="020B0603020202020204" pitchFamily="34" charset="0"/>
                <a:cs typeface="Times New Roman" panose="02020603050405020304" pitchFamily="18" charset="0"/>
              </a:rPr>
              <a:t>What is the current through this load?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I = V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    R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I = .060 V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    </a:t>
            </a:r>
            <a:r>
              <a:rPr lang="en-US" altLang="en-US" smtClean="0">
                <a:latin typeface="Trebuchet MS" panose="020B0603020202020204" pitchFamily="34" charset="0"/>
              </a:rPr>
              <a:t>15 </a:t>
            </a:r>
            <a:r>
              <a:rPr lang="en-US" altLang="en-US" sz="28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Ω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I = 0.004 A</a:t>
            </a:r>
          </a:p>
          <a:p>
            <a:pPr marL="0" indent="0"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800" smtClean="0">
                <a:latin typeface="Trebuchet MS" panose="020B0603020202020204" pitchFamily="34" charset="0"/>
                <a:cs typeface="Times New Roman" panose="02020603050405020304" pitchFamily="18" charset="0"/>
              </a:rPr>
              <a:t>The current through this load is 0.004 A.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>
                <a:latin typeface="Trebuchet MS" panose="020B0603020202020204" pitchFamily="34" charset="0"/>
              </a:rPr>
              <a:t>Sample Calculations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4622800" y="4267200"/>
            <a:ext cx="40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4305300" y="5257800"/>
            <a:ext cx="104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  <p:bldP spid="27652" grpId="0" animBg="1"/>
      <p:bldP spid="276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382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Discuss with a partner: What </a:t>
            </a:r>
            <a:r>
              <a:rPr lang="en-US" sz="3200" b="1" dirty="0"/>
              <a:t>does resistance </a:t>
            </a:r>
            <a:r>
              <a:rPr lang="en-US" sz="3200" b="1" dirty="0" smtClean="0"/>
              <a:t>mean to you?  </a:t>
            </a:r>
          </a:p>
          <a:p>
            <a:pPr lvl="1"/>
            <a:r>
              <a:rPr lang="en-US" sz="2800" dirty="0" smtClean="0"/>
              <a:t>Write down your definition of resistance in INB</a:t>
            </a:r>
          </a:p>
          <a:p>
            <a:pPr lvl="1"/>
            <a:r>
              <a:rPr lang="en-US" sz="2800" dirty="0" smtClean="0"/>
              <a:t>Provide </a:t>
            </a:r>
            <a:r>
              <a:rPr lang="en-US" sz="2800" dirty="0"/>
              <a:t>two real-life </a:t>
            </a:r>
            <a:r>
              <a:rPr lang="en-US" sz="2800" dirty="0" smtClean="0"/>
              <a:t>examples</a:t>
            </a:r>
            <a:r>
              <a:rPr lang="en-US" sz="2800" dirty="0"/>
              <a:t> </a:t>
            </a:r>
            <a:r>
              <a:rPr lang="en-US" sz="2800" dirty="0" smtClean="0"/>
              <a:t>and write them in your INB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3200" b="1" dirty="0" smtClean="0"/>
              <a:t>What are </a:t>
            </a:r>
            <a:r>
              <a:rPr lang="en-US" sz="3200" b="1" dirty="0" smtClean="0"/>
              <a:t>three </a:t>
            </a:r>
            <a:r>
              <a:rPr lang="en-US" sz="3200" b="1" dirty="0"/>
              <a:t>things that could affect the amount of resistance in a </a:t>
            </a:r>
            <a:r>
              <a:rPr lang="en-US" sz="3200" b="1" dirty="0" smtClean="0"/>
              <a:t>material in circuit.</a:t>
            </a:r>
            <a:endParaRPr lang="en-US" sz="3200" dirty="0"/>
          </a:p>
          <a:p>
            <a:pPr lvl="1"/>
            <a:r>
              <a:rPr lang="en-US" sz="2800" dirty="0" smtClean="0"/>
              <a:t>Write what you think in your INB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Resistance</a:t>
            </a:r>
            <a:r>
              <a:rPr lang="en-US" dirty="0" smtClean="0"/>
              <a:t> Intro: In Your INBs…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51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74938"/>
            <a:ext cx="8382000" cy="38782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Ohm’s Law simulator</a:t>
            </a:r>
            <a:endParaRPr lang="en-US" dirty="0" smtClean="0"/>
          </a:p>
          <a:p>
            <a:r>
              <a:rPr lang="en-US" dirty="0" smtClean="0"/>
              <a:t>Predict: What will happen to the current when the resistance is increased.</a:t>
            </a:r>
          </a:p>
          <a:p>
            <a:r>
              <a:rPr lang="en-US" dirty="0" smtClean="0"/>
              <a:t>Observe: What happened to the current?</a:t>
            </a:r>
          </a:p>
          <a:p>
            <a:r>
              <a:rPr lang="en-US" dirty="0" smtClean="0"/>
              <a:t>Infer: Why do you think this occurred?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Make an equation:</a:t>
            </a:r>
          </a:p>
          <a:p>
            <a:r>
              <a:rPr lang="en-US" dirty="0"/>
              <a:t>How is resistance, voltage, and current related?  Try to make an equation that relates the three.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Resistance</a:t>
            </a:r>
            <a:r>
              <a:rPr lang="en-US" dirty="0" smtClean="0"/>
              <a:t> Intro: In Your INBs…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03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38400"/>
            <a:ext cx="8382000" cy="41148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Resistance</a:t>
            </a:r>
            <a:r>
              <a:rPr lang="en-US" dirty="0" smtClean="0"/>
              <a:t> describes the amount that current is hindered by a load.</a:t>
            </a:r>
          </a:p>
          <a:p>
            <a:endParaRPr lang="en-US" dirty="0"/>
          </a:p>
          <a:p>
            <a:pPr lvl="1"/>
            <a:r>
              <a:rPr lang="en-US" dirty="0" smtClean="0"/>
              <a:t>Any material that slows down the flow of electrons and converts electrical energy into other forms of energy.</a:t>
            </a:r>
          </a:p>
          <a:p>
            <a:pPr marL="303213" lvl="1" indent="0">
              <a:buNone/>
            </a:pPr>
            <a:endParaRPr lang="en-US" dirty="0" smtClean="0"/>
          </a:p>
          <a:p>
            <a:pPr marL="303213" lvl="1" indent="0"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 – electrons through a bulb converts the electrical energy into light energy.</a:t>
            </a:r>
          </a:p>
          <a:p>
            <a:pPr marL="303213" lvl="1" indent="0">
              <a:buNone/>
            </a:pPr>
            <a:endParaRPr lang="en-US" dirty="0" smtClean="0"/>
          </a:p>
          <a:p>
            <a:pPr marL="303213" lvl="1" indent="0"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 – wires have very little resistance to the flow of electrons.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Resistance?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85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674938"/>
            <a:ext cx="8991600" cy="4106862"/>
          </a:xfrm>
        </p:spPr>
        <p:txBody>
          <a:bodyPr/>
          <a:lstStyle/>
          <a:p>
            <a:r>
              <a:rPr lang="en-US" sz="3200" dirty="0" smtClean="0"/>
              <a:t>Some electronic devices have specific resistors.  Why?</a:t>
            </a:r>
          </a:p>
          <a:p>
            <a:pPr lvl="1"/>
            <a:r>
              <a:rPr lang="en-US" sz="2800" dirty="0" smtClean="0"/>
              <a:t> </a:t>
            </a:r>
            <a:r>
              <a:rPr lang="en-US" sz="2400" dirty="0" smtClean="0"/>
              <a:t>Used to protect people from devices overheating or to decrease sound</a:t>
            </a:r>
            <a:endParaRPr lang="en-US" sz="2800" dirty="0" smtClean="0"/>
          </a:p>
          <a:p>
            <a:pPr marL="303213" lvl="1" indent="0">
              <a:buNone/>
            </a:pPr>
            <a:endParaRPr lang="en-US" sz="2800" dirty="0" smtClean="0"/>
          </a:p>
          <a:p>
            <a:r>
              <a:rPr lang="en-US" sz="3200" dirty="0" smtClean="0"/>
              <a:t>What devices have resistors?</a:t>
            </a:r>
          </a:p>
          <a:p>
            <a:pPr lvl="1"/>
            <a:r>
              <a:rPr lang="en-US" sz="2400" dirty="0" smtClean="0"/>
              <a:t>Ovens, toasters, IPods, microwaves, phones, TVs, </a:t>
            </a:r>
            <a:r>
              <a:rPr lang="en-US" sz="2400" dirty="0" err="1" smtClean="0"/>
              <a:t>etc</a:t>
            </a:r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Resistors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3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362200"/>
            <a:ext cx="8382000" cy="4191000"/>
          </a:xfrm>
        </p:spPr>
        <p:txBody>
          <a:bodyPr/>
          <a:lstStyle/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en-US" altLang="en-US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How does resistance relate to current?</a:t>
            </a:r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en-US" altLang="en-US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 eaLnBrk="1" hangingPunct="1"/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Voltage is directly proportional to current; therefore, as the voltage increases, so does the current (I).</a:t>
            </a:r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en-US" altLang="en-US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Now, if you use batteries with equal voltage: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An electric circuit that has a </a:t>
            </a:r>
            <a:r>
              <a:rPr lang="en-US" altLang="en-U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large resistance </a:t>
            </a:r>
            <a:r>
              <a:rPr lang="en-US" altLang="en-US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will allow </a:t>
            </a:r>
            <a:r>
              <a:rPr lang="en-US" altLang="en-U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less current </a:t>
            </a:r>
            <a:r>
              <a:rPr lang="en-US" altLang="en-US" sz="24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to flow through.</a:t>
            </a:r>
          </a:p>
          <a:p>
            <a:pPr lvl="1" eaLnBrk="1" hangingPunct="1"/>
            <a:r>
              <a:rPr lang="en-US" altLang="en-US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An electric circuit that has </a:t>
            </a:r>
            <a:r>
              <a:rPr lang="en-US" altLang="en-US" sz="24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lower resistance </a:t>
            </a:r>
            <a:r>
              <a:rPr lang="en-US" altLang="en-US" sz="24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will allow </a:t>
            </a:r>
            <a:r>
              <a:rPr lang="en-US" altLang="en-US" sz="2400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more current to flow.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>
                <a:latin typeface="Trebuchet MS" panose="020B0603020202020204" pitchFamily="34" charset="0"/>
              </a:rPr>
              <a:t>Resistance and Current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8446" y="2514600"/>
            <a:ext cx="7627107" cy="3541745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1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2514600"/>
            <a:ext cx="8305800" cy="40386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5500" b="1" smtClean="0">
                <a:solidFill>
                  <a:srgbClr val="FF0000"/>
                </a:solidFill>
                <a:latin typeface="Trebuchet MS" panose="020B0603020202020204" pitchFamily="34" charset="0"/>
              </a:rPr>
              <a:t>R = V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5500" b="1" smtClean="0">
                <a:solidFill>
                  <a:srgbClr val="FF0000"/>
                </a:solidFill>
                <a:latin typeface="Trebuchet MS" panose="020B0603020202020204" pitchFamily="34" charset="0"/>
              </a:rPr>
              <a:t>		  I</a:t>
            </a:r>
            <a:endParaRPr lang="en-US" altLang="en-US" sz="1800" b="1" smtClean="0">
              <a:solidFill>
                <a:srgbClr val="FF0000"/>
              </a:solidFill>
              <a:latin typeface="Trebuchet MS" panose="020B0603020202020204" pitchFamily="34" charset="0"/>
            </a:endParaRP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2800" b="1" smtClean="0">
              <a:solidFill>
                <a:srgbClr val="FFFF00"/>
              </a:solidFill>
              <a:latin typeface="Trebuchet MS" panose="020B0603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Trebuchet MS" panose="020B0603020202020204" pitchFamily="34" charset="0"/>
              </a:rPr>
              <a:t>R = resistance (ohms - </a:t>
            </a:r>
            <a:r>
              <a:rPr lang="en-US" altLang="en-US" sz="2800" b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Ω)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V = voltage (volts – V)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800" b="1" smtClean="0">
                <a:latin typeface="Trebuchet MS" panose="020B0603020202020204" pitchFamily="34" charset="0"/>
                <a:cs typeface="Times New Roman" panose="02020603050405020304" pitchFamily="18" charset="0"/>
              </a:rPr>
              <a:t>I = current (amperes – A)</a:t>
            </a:r>
            <a:endParaRPr lang="en-US" altLang="en-US" sz="2800" b="1" smtClean="0">
              <a:latin typeface="Trebuchet MS" panose="020B0603020202020204" pitchFamily="34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>
                <a:latin typeface="Trebuchet MS" panose="020B0603020202020204" pitchFamily="34" charset="0"/>
              </a:rPr>
              <a:t>Ohm’s Law</a:t>
            </a:r>
          </a:p>
        </p:txBody>
      </p:sp>
      <p:sp>
        <p:nvSpPr>
          <p:cNvPr id="12292" name="AutoShape 3"/>
          <p:cNvSpPr>
            <a:spLocks noChangeArrowheads="1"/>
          </p:cNvSpPr>
          <p:nvPr/>
        </p:nvSpPr>
        <p:spPr bwMode="auto">
          <a:xfrm>
            <a:off x="5867400" y="3657600"/>
            <a:ext cx="2514600" cy="2667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b="1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6477000" y="5029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7137400" y="49911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908800" y="41910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/>
              <a:t>V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477000" y="54864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/>
              <a:t>R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391400" y="5486400"/>
            <a:ext cx="457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/>
              <a:t>I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4724400" y="3505200"/>
            <a:ext cx="1143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514600"/>
            <a:ext cx="8382000" cy="3886200"/>
          </a:xfrm>
        </p:spPr>
        <p:txBody>
          <a:bodyPr/>
          <a:lstStyle/>
          <a:p>
            <a:pPr marL="0" indent="0" eaLnBrk="1" hangingPunct="1">
              <a:buFont typeface="Symbol" panose="05050102010706020507" pitchFamily="18" charset="2"/>
              <a:buNone/>
            </a:pPr>
            <a:r>
              <a:rPr lang="en-CA" altLang="en-US" sz="2800" b="1" dirty="0" smtClean="0">
                <a:solidFill>
                  <a:srgbClr val="FF0000"/>
                </a:solidFill>
                <a:latin typeface="Trebuchet MS" panose="020B0603020202020204" pitchFamily="34" charset="0"/>
              </a:rPr>
              <a:t>Calculations using Ohm’s Law</a:t>
            </a:r>
          </a:p>
          <a:p>
            <a:pPr marL="0" indent="0" eaLnBrk="1" hangingPunct="1">
              <a:buFont typeface="Symbol" panose="05050102010706020507" pitchFamily="18" charset="2"/>
              <a:buNone/>
            </a:pPr>
            <a:endParaRPr lang="en-US" altLang="en-US" dirty="0" smtClean="0">
              <a:solidFill>
                <a:schemeClr val="tx1"/>
              </a:solidFill>
              <a:latin typeface="Trebuchet MS" panose="020B0603020202020204" pitchFamily="34" charset="0"/>
            </a:endParaRPr>
          </a:p>
          <a:p>
            <a:pPr marL="0" indent="0" eaLnBrk="1" hangingPunct="1">
              <a:buFont typeface="Wingdings" panose="05000000000000000000" pitchFamily="2" charset="2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Write formula</a:t>
            </a:r>
          </a:p>
          <a:p>
            <a:pPr marL="0" indent="0" eaLnBrk="1" hangingPunct="1">
              <a:buFont typeface="Wingdings" panose="05000000000000000000" pitchFamily="2" charset="2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Substitute (insert) numbers including proper units</a:t>
            </a:r>
          </a:p>
          <a:p>
            <a:pPr marL="0" indent="0" eaLnBrk="1" hangingPunct="1">
              <a:buFont typeface="Wingdings" panose="05000000000000000000" pitchFamily="2" charset="2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Work vertically with the = signs lined up</a:t>
            </a:r>
          </a:p>
          <a:p>
            <a:pPr marL="0" indent="0" eaLnBrk="1" hangingPunct="1">
              <a:buFont typeface="Wingdings" panose="05000000000000000000" pitchFamily="2" charset="2"/>
              <a:buAutoNum type="arabicPeriod"/>
            </a:pPr>
            <a:r>
              <a:rPr lang="en-US" altLang="en-US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Put a box around the final answer</a:t>
            </a:r>
          </a:p>
          <a:p>
            <a:pPr marL="0" indent="0" eaLnBrk="1" hangingPunct="1">
              <a:buFont typeface="Wingdings" panose="05000000000000000000" pitchFamily="2" charset="2"/>
              <a:buAutoNum type="arabicPeriod"/>
            </a:pPr>
            <a:endParaRPr lang="en-US" altLang="en-US" dirty="0" smtClean="0">
              <a:latin typeface="Trebuchet MS" panose="020B0603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800" b="1" smtClean="0">
                <a:latin typeface="Trebuchet MS" panose="020B0603020202020204" pitchFamily="34" charset="0"/>
              </a:rPr>
              <a:t>Calculations Protocol</a:t>
            </a:r>
            <a:r>
              <a:rPr lang="en-US" altLang="en-US" smtClean="0">
                <a:latin typeface="Trebuchet MS" panose="020B0603020202020204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5"/>
  <p:tag name="MMPROD_UIDATA" val="&lt;database version=&quot;10.0&quot;&gt;&lt;object type=&quot;1&quot; unique_id=&quot;10001&quot;&gt;&lt;object type=&quot;2&quot; unique_id=&quot;21272&quot;&gt;&lt;object type=&quot;3&quot; unique_id=&quot;21274&quot;&gt;&lt;property id=&quot;20148&quot; value=&quot;5&quot;/&gt;&lt;property id=&quot;20300&quot; value=&quot;Slide 1 - &amp;quot;Physics Unit  - Part 3&amp;quot;&quot;/&gt;&lt;property id=&quot;20307&quot; value=&quot;257&quot;/&gt;&lt;/object&gt;&lt;object type=&quot;3&quot; unique_id=&quot;21276&quot;&gt;&lt;property id=&quot;20148&quot; value=&quot;5&quot;/&gt;&lt;property id=&quot;20300&quot; value=&quot;Slide 6 - &amp;quot;Resistance and Current&amp;quot;&quot;/&gt;&lt;property id=&quot;20307&quot; value=&quot;273&quot;/&gt;&lt;/object&gt;&lt;object type=&quot;3&quot; unique_id=&quot;21277&quot;&gt;&lt;property id=&quot;20148&quot; value=&quot;5&quot;/&gt;&lt;property id=&quot;20300&quot; value=&quot;Slide 8 - &amp;quot;Ohm’s Law&amp;quot;&quot;/&gt;&lt;property id=&quot;20307&quot; value=&quot;274&quot;/&gt;&lt;/object&gt;&lt;object type=&quot;3&quot; unique_id=&quot;21281&quot;&gt;&lt;property id=&quot;20148&quot; value=&quot;5&quot;/&gt;&lt;property id=&quot;20300&quot; value=&quot;Slide 9 - &amp;quot;Calculations Protocol&amp;amp;#x09;&amp;quot;&quot;/&gt;&lt;property id=&quot;20307&quot; value=&quot;278&quot;/&gt;&lt;/object&gt;&lt;object type=&quot;3&quot; unique_id=&quot;21282&quot;&gt;&lt;property id=&quot;20148&quot; value=&quot;5&quot;/&gt;&lt;property id=&quot;20300&quot; value=&quot;Slide 10 - &amp;quot;Sample Calculations&amp;quot;&quot;/&gt;&lt;property id=&quot;20307&quot; value=&quot;279&quot;/&gt;&lt;/object&gt;&lt;object type=&quot;3&quot; unique_id=&quot;21283&quot;&gt;&lt;property id=&quot;20148&quot; value=&quot;5&quot;/&gt;&lt;property id=&quot;20300&quot; value=&quot;Slide 11 - &amp;quot;Sample Calculations&amp;quot;&quot;/&gt;&lt;property id=&quot;20307&quot; value=&quot;280&quot;/&gt;&lt;/object&gt;&lt;object type=&quot;3&quot; unique_id=&quot;21284&quot;&gt;&lt;property id=&quot;20148&quot; value=&quot;5&quot;/&gt;&lt;property id=&quot;20300&quot; value=&quot;Slide 12 - &amp;quot;Sample Calculations&amp;quot;&quot;/&gt;&lt;property id=&quot;20307&quot; value=&quot;281&quot;/&gt;&lt;/object&gt;&lt;object type=&quot;3&quot; unique_id=&quot;21732&quot;&gt;&lt;property id=&quot;20148&quot; value=&quot;5&quot;/&gt;&lt;property id=&quot;20300&quot; value=&quot;Slide 2 - &amp;quot;Resistance Intro: In Your INBs…&amp;quot;&quot;/&gt;&lt;property id=&quot;20307&quot; value=&quot;289&quot;/&gt;&lt;/object&gt;&lt;object type=&quot;3&quot; unique_id=&quot;21733&quot;&gt;&lt;property id=&quot;20148&quot; value=&quot;5&quot;/&gt;&lt;property id=&quot;20300&quot; value=&quot;Slide 3 - &amp;quot;Resistance Intro: In Your INBs…&amp;quot;&quot;/&gt;&lt;property id=&quot;20307&quot; value=&quot;290&quot;/&gt;&lt;/object&gt;&lt;object type=&quot;3&quot; unique_id=&quot;22205&quot;&gt;&lt;property id=&quot;20148&quot; value=&quot;5&quot;/&gt;&lt;property id=&quot;20300&quot; value=&quot;Slide 4 - &amp;quot;What is Resistance?&amp;quot;&quot;/&gt;&lt;property id=&quot;20307&quot; value=&quot;291&quot;/&gt;&lt;/object&gt;&lt;object type=&quot;3&quot; unique_id=&quot;22298&quot;&gt;&lt;property id=&quot;20148&quot; value=&quot;5&quot;/&gt;&lt;property id=&quot;20300&quot; value=&quot;Slide 7&quot;/&gt;&lt;property id=&quot;20307&quot; value=&quot;292&quot;/&gt;&lt;/object&gt;&lt;object type=&quot;3&quot; unique_id=&quot;22964&quot;&gt;&lt;property id=&quot;20148&quot; value=&quot;5&quot;/&gt;&lt;property id=&quot;20300&quot; value=&quot;Slide 5 - &amp;quot;Resistors&amp;quot;&quot;/&gt;&lt;property id=&quot;20307&quot; value=&quot;293&quot;/&gt;&lt;/object&gt;&lt;/object&gt;&lt;object type=&quot;8&quot; unique_id=&quot;21308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10484</TotalTime>
  <Words>477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Candara</vt:lpstr>
      <vt:lpstr>Symbol</vt:lpstr>
      <vt:lpstr>Times New Roman</vt:lpstr>
      <vt:lpstr>Trebuchet MS</vt:lpstr>
      <vt:lpstr>Wingdings</vt:lpstr>
      <vt:lpstr>Waveform</vt:lpstr>
      <vt:lpstr>Physics Unit  - Part 3</vt:lpstr>
      <vt:lpstr>Resistance Intro: In Your INBs…</vt:lpstr>
      <vt:lpstr>Resistance Intro: In Your INBs…</vt:lpstr>
      <vt:lpstr>What is Resistance?</vt:lpstr>
      <vt:lpstr>Resistors</vt:lpstr>
      <vt:lpstr>Resistance and Current</vt:lpstr>
      <vt:lpstr>PowerPoint Presentation</vt:lpstr>
      <vt:lpstr>Ohm’s Law</vt:lpstr>
      <vt:lpstr>Calculations Protocol </vt:lpstr>
      <vt:lpstr>Sample Calculations</vt:lpstr>
      <vt:lpstr>Sample Calculations</vt:lpstr>
      <vt:lpstr>Sample Calculations</vt:lpstr>
    </vt:vector>
  </TitlesOfParts>
  <Company>SD23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SD23-User</dc:creator>
  <cp:lastModifiedBy>teacher</cp:lastModifiedBy>
  <cp:revision>37</cp:revision>
  <dcterms:created xsi:type="dcterms:W3CDTF">2008-11-20T21:28:35Z</dcterms:created>
  <dcterms:modified xsi:type="dcterms:W3CDTF">2017-05-16T04:13:46Z</dcterms:modified>
</cp:coreProperties>
</file>